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10/24/2017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10/24/2017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Animal Abuse</a:t>
            </a:r>
          </a:p>
        </p:txBody>
      </p:sp>
      <p:sp>
        <p:nvSpPr>
          <p:cNvPr id="3" name="Subtitle 2"/>
          <p:cNvSpPr>
            <a:spLocks noGrp="1"/>
          </p:cNvSpPr>
          <p:nvPr>
            <p:ph type="subTitle" idx="1"/>
          </p:nvPr>
        </p:nvSpPr>
        <p:spPr/>
        <p:txBody>
          <a:bodyPr vert="horz" lIns="91440" tIns="45720" rIns="91440" bIns="45720" rtlCol="0" anchor="t">
            <a:normAutofit/>
          </a:bodyPr>
          <a:lstStyle/>
          <a:p>
            <a:r>
              <a:rPr lang="en-US"/>
              <a:t>By Ethan </a:t>
            </a:r>
            <a:r>
              <a:rPr lang="en-US" err="1"/>
              <a:t>Palanca</a:t>
            </a:r>
          </a:p>
        </p:txBody>
      </p:sp>
    </p:spTree>
    <p:extLst>
      <p:ext uri="{BB962C8B-B14F-4D97-AF65-F5344CB8AC3E}">
        <p14:creationId xmlns:p14="http://schemas.microsoft.com/office/powerpoint/2010/main" val="414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Picture 4">
            <a:extLst>
              <a:ext uri="{FF2B5EF4-FFF2-40B4-BE49-F238E27FC236}">
                <a16:creationId xmlns:a16="http://schemas.microsoft.com/office/drawing/2014/main" id="{0FC22727-0AF3-4013-B428-63D6374930D5}"/>
              </a:ext>
            </a:extLst>
          </p:cNvPr>
          <p:cNvPicPr>
            <a:picLocks noChangeAspect="1"/>
          </p:cNvPicPr>
          <p:nvPr/>
        </p:nvPicPr>
        <p:blipFill rotWithShape="1">
          <a:blip r:embed="rId3"/>
          <a:srcRect t="11866"/>
          <a:stretch/>
        </p:blipFill>
        <p:spPr>
          <a:xfrm>
            <a:off x="4636008" y="10"/>
            <a:ext cx="7552815" cy="6856310"/>
          </a:xfrm>
          <a:prstGeom prst="rect">
            <a:avLst/>
          </a:prstGeom>
          <a:ln>
            <a:noFill/>
          </a:ln>
          <a:effectLst/>
        </p:spPr>
      </p:pic>
      <p:sp>
        <p:nvSpPr>
          <p:cNvPr id="13" name="Rectangle 12">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EB9F0D36-0773-4B32-8AE9-75578B615148}"/>
              </a:ext>
            </a:extLst>
          </p:cNvPr>
          <p:cNvSpPr>
            <a:spLocks noGrp="1"/>
          </p:cNvSpPr>
          <p:nvPr>
            <p:ph type="title"/>
          </p:nvPr>
        </p:nvSpPr>
        <p:spPr>
          <a:xfrm>
            <a:off x="680322" y="753228"/>
            <a:ext cx="3679028" cy="1080938"/>
          </a:xfrm>
        </p:spPr>
        <p:txBody>
          <a:bodyPr>
            <a:normAutofit/>
          </a:bodyPr>
          <a:lstStyle/>
          <a:p>
            <a:r>
              <a:rPr lang="en-US" sz="3200"/>
              <a:t>What is Animal abuse?</a:t>
            </a:r>
          </a:p>
        </p:txBody>
      </p:sp>
      <p:sp>
        <p:nvSpPr>
          <p:cNvPr id="3" name="Content Placeholder 2">
            <a:extLst>
              <a:ext uri="{FF2B5EF4-FFF2-40B4-BE49-F238E27FC236}">
                <a16:creationId xmlns:a16="http://schemas.microsoft.com/office/drawing/2014/main" id="{384AB830-6FD1-47A2-B3E3-2DC59BC06406}"/>
              </a:ext>
            </a:extLst>
          </p:cNvPr>
          <p:cNvSpPr>
            <a:spLocks noGrp="1"/>
          </p:cNvSpPr>
          <p:nvPr>
            <p:ph idx="1"/>
          </p:nvPr>
        </p:nvSpPr>
        <p:spPr>
          <a:xfrm>
            <a:off x="680322" y="2336873"/>
            <a:ext cx="3581635" cy="3599316"/>
          </a:xfrm>
        </p:spPr>
        <p:txBody>
          <a:bodyPr vert="horz" lIns="91440" tIns="45720" rIns="91440" bIns="45720" rtlCol="0">
            <a:normAutofit/>
          </a:bodyPr>
          <a:lstStyle/>
          <a:p>
            <a:r>
              <a:rPr lang="en-US" sz="1600"/>
              <a:t>Animal abuse is when an owner of an animal or just a person hurts or kills there animal. People will do this if they are depressed or if they are anger. I believe that this is an awful thing that people do.</a:t>
            </a:r>
          </a:p>
        </p:txBody>
      </p:sp>
    </p:spTree>
    <p:extLst>
      <p:ext uri="{BB962C8B-B14F-4D97-AF65-F5344CB8AC3E}">
        <p14:creationId xmlns:p14="http://schemas.microsoft.com/office/powerpoint/2010/main" val="327870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B53884-7D49-4D06-ADC1-1F12BE4DC3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182E5E9-DE42-4120-922C-1321AC9A5CD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5" name="Rectangle 14">
            <a:extLst>
              <a:ext uri="{FF2B5EF4-FFF2-40B4-BE49-F238E27FC236}">
                <a16:creationId xmlns:a16="http://schemas.microsoft.com/office/drawing/2014/main" id="{329BD449-87FC-473A-A2A2-BEE0C9A35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FFDFE1-ACF2-4AFB-AB5B-547DC19945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8B2AD4DD-502F-4AF2-AFAF-580E7CC4BDC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1" name="Rectangle 20">
            <a:extLst>
              <a:ext uri="{FF2B5EF4-FFF2-40B4-BE49-F238E27FC236}">
                <a16:creationId xmlns:a16="http://schemas.microsoft.com/office/drawing/2014/main" id="{79BB2C37-0554-4926-9BC6-636E0CA1AF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2A1E5EF-A2C4-4569-B946-CB582E698606}"/>
              </a:ext>
            </a:extLst>
          </p:cNvPr>
          <p:cNvPicPr>
            <a:picLocks noChangeAspect="1"/>
          </p:cNvPicPr>
          <p:nvPr/>
        </p:nvPicPr>
        <p:blipFill>
          <a:blip r:embed="rId4"/>
          <a:stretch>
            <a:fillRect/>
          </a:stretch>
        </p:blipFill>
        <p:spPr>
          <a:xfrm>
            <a:off x="8568156" y="1952423"/>
            <a:ext cx="2706302" cy="1317066"/>
          </a:xfrm>
          <a:prstGeom prst="rect">
            <a:avLst/>
          </a:prstGeom>
          <a:ln>
            <a:noFill/>
          </a:ln>
          <a:effectLst/>
        </p:spPr>
      </p:pic>
      <p:pic>
        <p:nvPicPr>
          <p:cNvPr id="6" name="Picture 6">
            <a:extLst>
              <a:ext uri="{FF2B5EF4-FFF2-40B4-BE49-F238E27FC236}">
                <a16:creationId xmlns:a16="http://schemas.microsoft.com/office/drawing/2014/main" id="{7F65309A-66CB-40CA-B177-5451A977AE6F}"/>
              </a:ext>
            </a:extLst>
          </p:cNvPr>
          <p:cNvPicPr>
            <a:picLocks noChangeAspect="1"/>
          </p:cNvPicPr>
          <p:nvPr/>
        </p:nvPicPr>
        <p:blipFill>
          <a:blip r:embed="rId5"/>
          <a:stretch>
            <a:fillRect/>
          </a:stretch>
        </p:blipFill>
        <p:spPr>
          <a:xfrm>
            <a:off x="8568156" y="3591224"/>
            <a:ext cx="2704363" cy="862414"/>
          </a:xfrm>
          <a:prstGeom prst="rect">
            <a:avLst/>
          </a:prstGeom>
        </p:spPr>
      </p:pic>
      <p:sp>
        <p:nvSpPr>
          <p:cNvPr id="2" name="Title 1">
            <a:extLst>
              <a:ext uri="{FF2B5EF4-FFF2-40B4-BE49-F238E27FC236}">
                <a16:creationId xmlns:a16="http://schemas.microsoft.com/office/drawing/2014/main" id="{DDB6CB3F-1A27-45D0-939A-30FBEA5F76A6}"/>
              </a:ext>
            </a:extLst>
          </p:cNvPr>
          <p:cNvSpPr>
            <a:spLocks noGrp="1"/>
          </p:cNvSpPr>
          <p:nvPr>
            <p:ph type="title"/>
          </p:nvPr>
        </p:nvSpPr>
        <p:spPr>
          <a:xfrm>
            <a:off x="680321" y="753228"/>
            <a:ext cx="7087552" cy="1080938"/>
          </a:xfrm>
        </p:spPr>
        <p:txBody>
          <a:bodyPr>
            <a:normAutofit/>
          </a:bodyPr>
          <a:lstStyle/>
          <a:p>
            <a:r>
              <a:rPr lang="en-US"/>
              <a:t>Protesters about animal abuse</a:t>
            </a:r>
          </a:p>
        </p:txBody>
      </p:sp>
      <p:sp>
        <p:nvSpPr>
          <p:cNvPr id="3" name="Content Placeholder 2">
            <a:extLst>
              <a:ext uri="{FF2B5EF4-FFF2-40B4-BE49-F238E27FC236}">
                <a16:creationId xmlns:a16="http://schemas.microsoft.com/office/drawing/2014/main" id="{53DA160A-4EEA-42F5-A01B-0C372AA4CC6B}"/>
              </a:ext>
            </a:extLst>
          </p:cNvPr>
          <p:cNvSpPr>
            <a:spLocks noGrp="1"/>
          </p:cNvSpPr>
          <p:nvPr>
            <p:ph idx="1"/>
          </p:nvPr>
        </p:nvSpPr>
        <p:spPr>
          <a:xfrm>
            <a:off x="680321" y="2336873"/>
            <a:ext cx="6423211" cy="3599316"/>
          </a:xfrm>
        </p:spPr>
        <p:txBody>
          <a:bodyPr vert="horz" lIns="91440" tIns="45720" rIns="91440" bIns="45720" rtlCol="0">
            <a:normAutofit/>
          </a:bodyPr>
          <a:lstStyle/>
          <a:p>
            <a:r>
              <a:rPr lang="en-US" sz="2000"/>
              <a:t>There are big organizations that protest against animal abuse like the AFMA(</a:t>
            </a:r>
            <a:r>
              <a:rPr lang="en-US" sz="2000" b="1"/>
              <a:t>Americans for Medical Advancement)</a:t>
            </a:r>
            <a:r>
              <a:rPr lang="en-US" sz="2000"/>
              <a:t> and the AJP</a:t>
            </a:r>
            <a:r>
              <a:rPr lang="en-US" sz="2000" b="1"/>
              <a:t>(Animal Justice Project). </a:t>
            </a:r>
            <a:r>
              <a:rPr lang="en-US" sz="2000"/>
              <a:t>Somethings that these organizations did to protest against animal abuse are use a strong social media presence to get their message across, as well as more traditional press releases which distort current research.</a:t>
            </a:r>
          </a:p>
        </p:txBody>
      </p:sp>
    </p:spTree>
    <p:extLst>
      <p:ext uri="{BB962C8B-B14F-4D97-AF65-F5344CB8AC3E}">
        <p14:creationId xmlns:p14="http://schemas.microsoft.com/office/powerpoint/2010/main" val="170266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50A4B3-C32C-4322-B92D-C077623C34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2" name="Rectangle 11">
              <a:extLst>
                <a:ext uri="{FF2B5EF4-FFF2-40B4-BE49-F238E27FC236}">
                  <a16:creationId xmlns:a16="http://schemas.microsoft.com/office/drawing/2014/main" id="{1A9A51A9-AA1B-4283-BF13-6F1D63FDD5DB}"/>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685DFA7-77F5-4963-B6BD-9BCF3D045063}"/>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Picture 4">
            <a:extLst>
              <a:ext uri="{FF2B5EF4-FFF2-40B4-BE49-F238E27FC236}">
                <a16:creationId xmlns:a16="http://schemas.microsoft.com/office/drawing/2014/main" id="{1825EC30-7F56-48D0-A2E0-C8102411E37E}"/>
              </a:ext>
            </a:extLst>
          </p:cNvPr>
          <p:cNvPicPr>
            <a:picLocks noChangeAspect="1"/>
          </p:cNvPicPr>
          <p:nvPr/>
        </p:nvPicPr>
        <p:blipFill rotWithShape="1">
          <a:blip r:embed="rId3"/>
          <a:srcRect r="19977" b="1"/>
          <a:stretch/>
        </p:blipFill>
        <p:spPr>
          <a:xfrm>
            <a:off x="7547810" y="10"/>
            <a:ext cx="4641013" cy="4233662"/>
          </a:xfrm>
          <a:prstGeom prst="rect">
            <a:avLst/>
          </a:prstGeom>
          <a:ln>
            <a:noFill/>
          </a:ln>
          <a:effectLst/>
        </p:spPr>
      </p:pic>
      <p:sp>
        <p:nvSpPr>
          <p:cNvPr id="15" name="Rectangle 14">
            <a:extLst>
              <a:ext uri="{FF2B5EF4-FFF2-40B4-BE49-F238E27FC236}">
                <a16:creationId xmlns:a16="http://schemas.microsoft.com/office/drawing/2014/main" id="{7974EFF1-6555-4277-8547-1C92974E73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5974BEAF-D0A0-45D8-852C-637D4C6E2CB3}"/>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pic>
        <p:nvPicPr>
          <p:cNvPr id="6" name="Picture 6">
            <a:extLst>
              <a:ext uri="{FF2B5EF4-FFF2-40B4-BE49-F238E27FC236}">
                <a16:creationId xmlns:a16="http://schemas.microsoft.com/office/drawing/2014/main" id="{62EA3F02-95F7-414B-A261-AE4D9B5ED2DE}"/>
              </a:ext>
            </a:extLst>
          </p:cNvPr>
          <p:cNvPicPr>
            <a:picLocks noChangeAspect="1"/>
          </p:cNvPicPr>
          <p:nvPr/>
        </p:nvPicPr>
        <p:blipFill rotWithShape="1">
          <a:blip r:embed="rId5"/>
          <a:srcRect t="7474" r="-2" b="14112"/>
          <a:stretch/>
        </p:blipFill>
        <p:spPr>
          <a:xfrm>
            <a:off x="7547809" y="4233673"/>
            <a:ext cx="4644191" cy="2624328"/>
          </a:xfrm>
          <a:prstGeom prst="rect">
            <a:avLst/>
          </a:prstGeom>
        </p:spPr>
      </p:pic>
      <p:sp>
        <p:nvSpPr>
          <p:cNvPr id="2" name="Title 1">
            <a:extLst>
              <a:ext uri="{FF2B5EF4-FFF2-40B4-BE49-F238E27FC236}">
                <a16:creationId xmlns:a16="http://schemas.microsoft.com/office/drawing/2014/main" id="{43BE449A-5DF3-4E99-A99C-5D33F159F01A}"/>
              </a:ext>
            </a:extLst>
          </p:cNvPr>
          <p:cNvSpPr>
            <a:spLocks noGrp="1"/>
          </p:cNvSpPr>
          <p:nvPr>
            <p:ph type="title"/>
          </p:nvPr>
        </p:nvSpPr>
        <p:spPr>
          <a:xfrm>
            <a:off x="680321" y="753228"/>
            <a:ext cx="7087552" cy="1080938"/>
          </a:xfrm>
        </p:spPr>
        <p:txBody>
          <a:bodyPr>
            <a:normAutofit/>
          </a:bodyPr>
          <a:lstStyle/>
          <a:p>
            <a:r>
              <a:rPr lang="en-US"/>
              <a:t>What do people do about it now?</a:t>
            </a:r>
          </a:p>
        </p:txBody>
      </p:sp>
      <p:sp>
        <p:nvSpPr>
          <p:cNvPr id="3" name="Content Placeholder 2">
            <a:extLst>
              <a:ext uri="{FF2B5EF4-FFF2-40B4-BE49-F238E27FC236}">
                <a16:creationId xmlns:a16="http://schemas.microsoft.com/office/drawing/2014/main" id="{CB4C59EB-25F9-4805-8DC0-2B3576B5F631}"/>
              </a:ext>
            </a:extLst>
          </p:cNvPr>
          <p:cNvSpPr>
            <a:spLocks noGrp="1"/>
          </p:cNvSpPr>
          <p:nvPr>
            <p:ph idx="1"/>
          </p:nvPr>
        </p:nvSpPr>
        <p:spPr>
          <a:xfrm>
            <a:off x="680321" y="2336873"/>
            <a:ext cx="6423211" cy="3599316"/>
          </a:xfrm>
        </p:spPr>
        <p:txBody>
          <a:bodyPr vert="horz" lIns="91440" tIns="45720" rIns="91440" bIns="45720" rtlCol="0">
            <a:normAutofit/>
          </a:bodyPr>
          <a:lstStyle/>
          <a:p>
            <a:r>
              <a:rPr lang="en-US" sz="2000"/>
              <a:t>Now in the world, they are starting to prevent animal abuse by making the punishments effect the person who did it big and awful. For example if someone hits there dog they could get a huge fee and could be sued. If someone kills an animal they could go to jail.</a:t>
            </a:r>
          </a:p>
        </p:txBody>
      </p:sp>
    </p:spTree>
    <p:extLst>
      <p:ext uri="{BB962C8B-B14F-4D97-AF65-F5344CB8AC3E}">
        <p14:creationId xmlns:p14="http://schemas.microsoft.com/office/powerpoint/2010/main" val="190023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D0669C1-CDCE-41C7-A9AB-65D9119F838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2" name="Rectangle 11">
              <a:extLst>
                <a:ext uri="{FF2B5EF4-FFF2-40B4-BE49-F238E27FC236}">
                  <a16:creationId xmlns:a16="http://schemas.microsoft.com/office/drawing/2014/main" id="{1F80B4EE-271C-45C6-9338-555D3B0C4A6C}"/>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FCF3DCC-E585-4F88-8F8B-4EABFEF062C5}"/>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6">
            <a:extLst>
              <a:ext uri="{FF2B5EF4-FFF2-40B4-BE49-F238E27FC236}">
                <a16:creationId xmlns:a16="http://schemas.microsoft.com/office/drawing/2014/main" id="{BCCF3608-DF66-4F16-BBB3-46C9E8A8E14E}"/>
              </a:ext>
            </a:extLst>
          </p:cNvPr>
          <p:cNvPicPr>
            <a:picLocks noChangeAspect="1"/>
          </p:cNvPicPr>
          <p:nvPr/>
        </p:nvPicPr>
        <p:blipFill rotWithShape="1">
          <a:blip r:embed="rId3"/>
          <a:srcRect l="30599" r="19475"/>
          <a:stretch/>
        </p:blipFill>
        <p:spPr>
          <a:xfrm>
            <a:off x="6984387" y="484632"/>
            <a:ext cx="4719805" cy="2836084"/>
          </a:xfrm>
          <a:prstGeom prst="rect">
            <a:avLst/>
          </a:prstGeom>
          <a:ln>
            <a:noFill/>
          </a:ln>
          <a:effectLst>
            <a:outerShdw blurRad="76200" dist="63500" dir="5040000" algn="tl" rotWithShape="0">
              <a:srgbClr val="000000">
                <a:alpha val="41000"/>
              </a:srgbClr>
            </a:outerShdw>
          </a:effectLst>
        </p:spPr>
      </p:pic>
      <p:pic>
        <p:nvPicPr>
          <p:cNvPr id="4" name="Picture 4">
            <a:extLst>
              <a:ext uri="{FF2B5EF4-FFF2-40B4-BE49-F238E27FC236}">
                <a16:creationId xmlns:a16="http://schemas.microsoft.com/office/drawing/2014/main" id="{7CA90BDD-5982-4FAE-9E81-DB1F2AAA3C5F}"/>
              </a:ext>
            </a:extLst>
          </p:cNvPr>
          <p:cNvPicPr>
            <a:picLocks noChangeAspect="1"/>
          </p:cNvPicPr>
          <p:nvPr/>
        </p:nvPicPr>
        <p:blipFill rotWithShape="1">
          <a:blip r:embed="rId4"/>
          <a:srcRect r="4" b="22499"/>
          <a:stretch/>
        </p:blipFill>
        <p:spPr>
          <a:xfrm>
            <a:off x="6984386" y="3632401"/>
            <a:ext cx="4719805" cy="2743530"/>
          </a:xfrm>
          <a:prstGeom prst="rect">
            <a:avLst/>
          </a:prstGeom>
          <a:ln>
            <a:noFill/>
          </a:ln>
          <a:effectLst>
            <a:outerShdw blurRad="76200" dist="63500" dir="5040000" algn="tl" rotWithShape="0">
              <a:srgbClr val="000000">
                <a:alpha val="41000"/>
              </a:srgbClr>
            </a:outerShdw>
          </a:effectLst>
        </p:spPr>
      </p:pic>
      <p:sp>
        <p:nvSpPr>
          <p:cNvPr id="15" name="Rectangle 14">
            <a:extLst>
              <a:ext uri="{FF2B5EF4-FFF2-40B4-BE49-F238E27FC236}">
                <a16:creationId xmlns:a16="http://schemas.microsoft.com/office/drawing/2014/main" id="{F1AACF4D-AF22-463C-97CE-C34F0783C08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6524329A-37E7-4025-B6E9-A97D4053689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a:extLst>
              <a:ext uri="{FF2B5EF4-FFF2-40B4-BE49-F238E27FC236}">
                <a16:creationId xmlns:a16="http://schemas.microsoft.com/office/drawing/2014/main" id="{F99BE3A2-009C-455B-ACC4-E3DABA4DB74E}"/>
              </a:ext>
            </a:extLst>
          </p:cNvPr>
          <p:cNvSpPr>
            <a:spLocks noGrp="1"/>
          </p:cNvSpPr>
          <p:nvPr>
            <p:ph type="title"/>
          </p:nvPr>
        </p:nvSpPr>
        <p:spPr>
          <a:xfrm>
            <a:off x="680321" y="753228"/>
            <a:ext cx="5632247" cy="1080938"/>
          </a:xfrm>
        </p:spPr>
        <p:txBody>
          <a:bodyPr>
            <a:normAutofit/>
          </a:bodyPr>
          <a:lstStyle/>
          <a:p>
            <a:r>
              <a:rPr lang="en-US"/>
              <a:t>How this relates to Animal Farm</a:t>
            </a:r>
          </a:p>
        </p:txBody>
      </p:sp>
      <p:sp>
        <p:nvSpPr>
          <p:cNvPr id="3" name="Content Placeholder 2">
            <a:extLst>
              <a:ext uri="{FF2B5EF4-FFF2-40B4-BE49-F238E27FC236}">
                <a16:creationId xmlns:a16="http://schemas.microsoft.com/office/drawing/2014/main" id="{505F8006-5690-40A4-A8A7-36003C575A5B}"/>
              </a:ext>
            </a:extLst>
          </p:cNvPr>
          <p:cNvSpPr>
            <a:spLocks noGrp="1"/>
          </p:cNvSpPr>
          <p:nvPr>
            <p:ph idx="1"/>
          </p:nvPr>
        </p:nvSpPr>
        <p:spPr>
          <a:xfrm>
            <a:off x="680322" y="2336873"/>
            <a:ext cx="5632246" cy="3599316"/>
          </a:xfrm>
        </p:spPr>
        <p:txBody>
          <a:bodyPr vert="horz" lIns="91440" tIns="45720" rIns="91440" bIns="45720" rtlCol="0">
            <a:normAutofit/>
          </a:bodyPr>
          <a:lstStyle/>
          <a:p>
            <a:r>
              <a:rPr lang="en-US" sz="2000"/>
              <a:t>Animal abuse plays a part in the novel Animal Farm is when "the leader" of the farm Napoleon makes a law that "No animal shall kill any other animal" and then thinks that since that he is the leader so he can break it and kills animals. The rule in the novel is like the law in real life of animal abuse and when he kills them he breaks the rule like if people do it in real life they are breaking the law.</a:t>
            </a:r>
          </a:p>
        </p:txBody>
      </p:sp>
    </p:spTree>
    <p:extLst>
      <p:ext uri="{BB962C8B-B14F-4D97-AF65-F5344CB8AC3E}">
        <p14:creationId xmlns:p14="http://schemas.microsoft.com/office/powerpoint/2010/main" val="3164773103"/>
      </p:ext>
    </p:extLst>
  </p:cSld>
  <p:clrMapOvr>
    <a:masterClrMapping/>
  </p:clrMapOvr>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TM04033917[[fn=Berlin]]_novariants</vt:lpstr>
      <vt:lpstr>Animal Abuse</vt:lpstr>
      <vt:lpstr>What is Animal abuse?</vt:lpstr>
      <vt:lpstr>Protesters about animal abuse</vt:lpstr>
      <vt:lpstr>What do people do about it now?</vt:lpstr>
      <vt:lpstr>How this relates to Animal Farm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Abuse</dc:title>
  <cp:revision>2</cp:revision>
  <dcterms:modified xsi:type="dcterms:W3CDTF">2017-10-24T12:42:48Z</dcterms:modified>
</cp:coreProperties>
</file>