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3C43B3-4B33-42EE-A824-AC3F0576D356}" type="datetimeFigureOut">
              <a:rPr lang="en-US"/>
              <a:t>10/28/2016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31A75-4FE2-49E5-B355-E58A08484B69}"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731A75-4FE2-49E5-B355-E58A08484B69}" type="slidenum">
              <a:rPr lang="en-US"/>
              <a:t>2</a:t>
            </a:fld>
            <a:endParaRPr lang="en-US"/>
          </a:p>
        </p:txBody>
      </p:sp>
    </p:spTree>
    <p:extLst>
      <p:ext uri="{BB962C8B-B14F-4D97-AF65-F5344CB8AC3E}">
        <p14:creationId xmlns:p14="http://schemas.microsoft.com/office/powerpoint/2010/main" val="1073024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731A75-4FE2-49E5-B355-E58A08484B69}" type="slidenum">
              <a:rPr lang="en-US"/>
              <a:t>3</a:t>
            </a:fld>
            <a:endParaRPr lang="en-US"/>
          </a:p>
        </p:txBody>
      </p:sp>
    </p:spTree>
    <p:extLst>
      <p:ext uri="{BB962C8B-B14F-4D97-AF65-F5344CB8AC3E}">
        <p14:creationId xmlns:p14="http://schemas.microsoft.com/office/powerpoint/2010/main" val="1442322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731A75-4FE2-49E5-B355-E58A08484B69}" type="slidenum">
              <a:rPr lang="en-US"/>
              <a:t>4</a:t>
            </a:fld>
            <a:endParaRPr lang="en-US"/>
          </a:p>
        </p:txBody>
      </p:sp>
    </p:spTree>
    <p:extLst>
      <p:ext uri="{BB962C8B-B14F-4D97-AF65-F5344CB8AC3E}">
        <p14:creationId xmlns:p14="http://schemas.microsoft.com/office/powerpoint/2010/main" val="1131898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731A75-4FE2-49E5-B355-E58A08484B69}" type="slidenum">
              <a:rPr lang="en-US"/>
              <a:t>5</a:t>
            </a:fld>
            <a:endParaRPr lang="en-US"/>
          </a:p>
        </p:txBody>
      </p:sp>
    </p:spTree>
    <p:extLst>
      <p:ext uri="{BB962C8B-B14F-4D97-AF65-F5344CB8AC3E}">
        <p14:creationId xmlns:p14="http://schemas.microsoft.com/office/powerpoint/2010/main" val="3689744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731A75-4FE2-49E5-B355-E58A08484B69}" type="slidenum">
              <a:rPr lang="en-US"/>
              <a:t>6</a:t>
            </a:fld>
            <a:endParaRPr lang="en-US"/>
          </a:p>
        </p:txBody>
      </p:sp>
    </p:spTree>
    <p:extLst>
      <p:ext uri="{BB962C8B-B14F-4D97-AF65-F5344CB8AC3E}">
        <p14:creationId xmlns:p14="http://schemas.microsoft.com/office/powerpoint/2010/main" val="3063756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28423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5167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29154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2880550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9271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10/28/2016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33244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10/28/2016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72229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52534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0565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846CE7D5-CF57-46EF-B807-FDD0502418D4}"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3081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74974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2950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37156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846CE7D5-CF57-46EF-B807-FDD0502418D4}" type="datetimeFigureOut">
              <a:rPr lang="en-US" smtClean="0"/>
              <a:t>10/28/2016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27699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46CE7D5-CF57-46EF-B807-FDD0502418D4}" type="datetimeFigureOut">
              <a:rPr lang="en-US" smtClean="0"/>
              <a:t>10/28/2016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5350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846CE7D5-CF57-46EF-B807-FDD0502418D4}" type="datetimeFigureOut">
              <a:rPr lang="en-US" smtClean="0"/>
              <a:t>10/28/2016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883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41724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46CE7D5-CF57-46EF-B807-FDD0502418D4}" type="datetimeFigureOut">
              <a:rPr lang="en-US" smtClean="0"/>
              <a:t>10/28/2016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03654184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Animal Testing</a:t>
            </a:r>
            <a:endParaRPr lang="en-US"/>
          </a:p>
        </p:txBody>
      </p:sp>
      <p:sp>
        <p:nvSpPr>
          <p:cNvPr id="3" name="Subtitle 2"/>
          <p:cNvSpPr>
            <a:spLocks noGrp="1"/>
          </p:cNvSpPr>
          <p:nvPr>
            <p:ph type="subTitle" idx="1"/>
          </p:nvPr>
        </p:nvSpPr>
        <p:spPr/>
        <p:txBody>
          <a:bodyPr vert="horz" lIns="91440" tIns="45720" rIns="91440" bIns="45720" rtlCol="0" anchor="t">
            <a:normAutofit/>
          </a:bodyPr>
          <a:lstStyle/>
          <a:p>
            <a:r>
              <a:rPr lang="EN-US"/>
              <a:t>By Angelina Trapani-</a:t>
            </a:r>
            <a:r>
              <a:rPr lang="EN-US" err="1"/>
              <a:t>Banyra</a:t>
            </a:r>
            <a:endParaRPr lang="en-US" err="1"/>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231" y="219075"/>
            <a:ext cx="10515600" cy="1325563"/>
          </a:xfrm>
        </p:spPr>
        <p:txBody>
          <a:bodyPr/>
          <a:lstStyle/>
          <a:p>
            <a:r>
              <a:rPr lang="EN-US">
                <a:latin typeface="Microsoft YaHei"/>
              </a:rPr>
              <a:t>What is Animal Testing</a:t>
            </a:r>
            <a:r>
              <a:rPr lang="EN-US"/>
              <a:t> </a:t>
            </a:r>
            <a:endParaRPr lang="en-US"/>
          </a:p>
        </p:txBody>
      </p:sp>
      <p:sp>
        <p:nvSpPr>
          <p:cNvPr id="3" name="Content Placeholder 2"/>
          <p:cNvSpPr>
            <a:spLocks noGrp="1"/>
          </p:cNvSpPr>
          <p:nvPr>
            <p:ph idx="1"/>
          </p:nvPr>
        </p:nvSpPr>
        <p:spPr>
          <a:xfrm>
            <a:off x="667249" y="1086492"/>
            <a:ext cx="10515600" cy="4351338"/>
          </a:xfrm>
        </p:spPr>
        <p:txBody>
          <a:bodyPr vert="horz" lIns="91440" tIns="45720" rIns="91440" bIns="45720" rtlCol="0" anchor="t">
            <a:normAutofit/>
          </a:bodyPr>
          <a:lstStyle/>
          <a:p>
            <a:pPr marL="0" indent="0">
              <a:buNone/>
            </a:pPr>
            <a:r>
              <a:rPr lang="EN-US">
                <a:latin typeface="Microsoft YaHei"/>
              </a:rPr>
              <a:t>Animal testing has been happening for many </a:t>
            </a:r>
            <a:r>
              <a:rPr lang="EN-US" err="1">
                <a:latin typeface="Microsoft YaHei"/>
              </a:rPr>
              <a:t>many</a:t>
            </a:r>
            <a:r>
              <a:rPr lang="EN-US">
                <a:latin typeface="Microsoft YaHei"/>
              </a:rPr>
              <a:t> years. Scientists and doctors have experimented on animals to see if products and drugs were safe to use on humans. Many people are surprised how may companies are associated with animal testing. Quite honestly, its horrifying.</a:t>
            </a:r>
            <a:endParaRPr lang="en-US">
              <a:latin typeface="Microsoft YaHei"/>
            </a:endParaRPr>
          </a:p>
        </p:txBody>
      </p:sp>
      <p:pic>
        <p:nvPicPr>
          <p:cNvPr id="5" name="Picture 4" descr="animal testing companies.jpg"/>
          <p:cNvPicPr>
            <a:picLocks noChangeAspect="1"/>
          </p:cNvPicPr>
          <p:nvPr/>
        </p:nvPicPr>
        <p:blipFill>
          <a:blip r:embed="rId3"/>
          <a:stretch>
            <a:fillRect/>
          </a:stretch>
        </p:blipFill>
        <p:spPr>
          <a:xfrm>
            <a:off x="7718425" y="3051932"/>
            <a:ext cx="4479925" cy="3753681"/>
          </a:xfrm>
          <a:prstGeom prst="rect">
            <a:avLst/>
          </a:prstGeom>
        </p:spPr>
      </p:pic>
      <p:pic>
        <p:nvPicPr>
          <p:cNvPr id="6" name="Picture 5" descr="animal testing.jpg"/>
          <p:cNvPicPr>
            <a:picLocks noChangeAspect="1"/>
          </p:cNvPicPr>
          <p:nvPr/>
        </p:nvPicPr>
        <p:blipFill>
          <a:blip r:embed="rId4"/>
          <a:stretch>
            <a:fillRect/>
          </a:stretch>
        </p:blipFill>
        <p:spPr>
          <a:xfrm>
            <a:off x="0" y="3055842"/>
            <a:ext cx="7261158" cy="3718021"/>
          </a:xfrm>
          <a:prstGeom prst="rect">
            <a:avLst/>
          </a:prstGeom>
        </p:spPr>
      </p:pic>
    </p:spTree>
    <p:extLst>
      <p:ext uri="{BB962C8B-B14F-4D97-AF65-F5344CB8AC3E}">
        <p14:creationId xmlns:p14="http://schemas.microsoft.com/office/powerpoint/2010/main" val="1043730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
            <a:ext cx="10515600" cy="1325563"/>
          </a:xfrm>
        </p:spPr>
        <p:txBody>
          <a:bodyPr/>
          <a:lstStyle/>
          <a:p>
            <a:r>
              <a:rPr lang="EN-US"/>
              <a:t>Protesters and Their Results </a:t>
            </a:r>
            <a:endParaRPr lang="en-US"/>
          </a:p>
        </p:txBody>
      </p:sp>
      <p:sp>
        <p:nvSpPr>
          <p:cNvPr id="3" name="Content Placeholder 2"/>
          <p:cNvSpPr>
            <a:spLocks noGrp="1"/>
          </p:cNvSpPr>
          <p:nvPr>
            <p:ph idx="1"/>
          </p:nvPr>
        </p:nvSpPr>
        <p:spPr>
          <a:xfrm>
            <a:off x="838200" y="504825"/>
            <a:ext cx="10515600" cy="4351338"/>
          </a:xfrm>
        </p:spPr>
        <p:txBody>
          <a:bodyPr vert="horz" lIns="91440" tIns="45720" rIns="91440" bIns="45720" rtlCol="0" anchor="t">
            <a:normAutofit/>
          </a:bodyPr>
          <a:lstStyle/>
          <a:p>
            <a:pPr marL="0" indent="0">
              <a:buNone/>
            </a:pPr>
            <a:r>
              <a:rPr lang="EN-US"/>
              <a:t>There are many protesters but the some of the most well known groups are the PETA (People for the Ethical Treatment of Animals), and the ALF (Animal Liberation Front). These protesters did many things like target circuses and other animal entertainment companies as well as threaten to bring some of these big problems to court. As a result of these protests Barnum &amp; Baileys announced the retirement of their elephants, and Sea World in San Diego is replacing their killer whale show in 2017.</a:t>
            </a:r>
            <a:r>
              <a:rPr lang="EN-US" sz="2000"/>
              <a:t>  </a:t>
            </a:r>
            <a:endParaRPr lang="en-US" sz="2000"/>
          </a:p>
        </p:txBody>
      </p:sp>
      <p:pic>
        <p:nvPicPr>
          <p:cNvPr id="4" name="Picture 3" descr="PETA.jpg"/>
          <p:cNvPicPr>
            <a:picLocks noChangeAspect="1"/>
          </p:cNvPicPr>
          <p:nvPr/>
        </p:nvPicPr>
        <p:blipFill>
          <a:blip r:embed="rId3"/>
          <a:stretch>
            <a:fillRect/>
          </a:stretch>
        </p:blipFill>
        <p:spPr>
          <a:xfrm>
            <a:off x="95250" y="3503852"/>
            <a:ext cx="4312487" cy="3225561"/>
          </a:xfrm>
          <a:prstGeom prst="rect">
            <a:avLst/>
          </a:prstGeom>
        </p:spPr>
      </p:pic>
      <p:pic>
        <p:nvPicPr>
          <p:cNvPr id="5" name="Picture 4" descr="ALF.jpg"/>
          <p:cNvPicPr>
            <a:picLocks noChangeAspect="1"/>
          </p:cNvPicPr>
          <p:nvPr/>
        </p:nvPicPr>
        <p:blipFill>
          <a:blip r:embed="rId4"/>
          <a:stretch>
            <a:fillRect/>
          </a:stretch>
        </p:blipFill>
        <p:spPr>
          <a:xfrm>
            <a:off x="8451707" y="3172459"/>
            <a:ext cx="3632343" cy="3628391"/>
          </a:xfrm>
          <a:prstGeom prst="rect">
            <a:avLst/>
          </a:prstGeom>
        </p:spPr>
      </p:pic>
    </p:spTree>
    <p:extLst>
      <p:ext uri="{BB962C8B-B14F-4D97-AF65-F5344CB8AC3E}">
        <p14:creationId xmlns:p14="http://schemas.microsoft.com/office/powerpoint/2010/main" val="2383166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10515600" cy="1325563"/>
          </a:xfrm>
        </p:spPr>
        <p:txBody>
          <a:bodyPr/>
          <a:lstStyle/>
          <a:p>
            <a:r>
              <a:rPr lang="EN-US"/>
              <a:t>What's Happening Now</a:t>
            </a:r>
            <a:endParaRPr lang="en-US"/>
          </a:p>
        </p:txBody>
      </p:sp>
      <p:sp>
        <p:nvSpPr>
          <p:cNvPr id="3" name="Content Placeholder 2"/>
          <p:cNvSpPr>
            <a:spLocks noGrp="1"/>
          </p:cNvSpPr>
          <p:nvPr>
            <p:ph idx="1"/>
          </p:nvPr>
        </p:nvSpPr>
        <p:spPr>
          <a:xfrm>
            <a:off x="838200" y="1167196"/>
            <a:ext cx="10515600" cy="4351338"/>
          </a:xfrm>
        </p:spPr>
        <p:txBody>
          <a:bodyPr vert="horz" lIns="91440" tIns="45720" rIns="91440" bIns="45720" rtlCol="0" anchor="t">
            <a:normAutofit/>
          </a:bodyPr>
          <a:lstStyle/>
          <a:p>
            <a:pPr marL="0" indent="0">
              <a:buNone/>
            </a:pPr>
            <a:r>
              <a:rPr lang="EN-US"/>
              <a:t>More people are now realizing the importance of animals lives. Scientists are now looking for alternative test subjects. For example they are currently in the process of trying to work out a way to use a chip that stores a single celled organism that holds the value of some of the major organs in the human body. </a:t>
            </a:r>
            <a:endParaRPr lang="en-US"/>
          </a:p>
        </p:txBody>
      </p:sp>
      <p:pic>
        <p:nvPicPr>
          <p:cNvPr id="4" name="Picture 3" descr="animal testing2.jpg"/>
          <p:cNvPicPr>
            <a:picLocks noChangeAspect="1"/>
          </p:cNvPicPr>
          <p:nvPr/>
        </p:nvPicPr>
        <p:blipFill>
          <a:blip r:embed="rId3"/>
          <a:stretch>
            <a:fillRect/>
          </a:stretch>
        </p:blipFill>
        <p:spPr>
          <a:xfrm>
            <a:off x="5120620" y="3345318"/>
            <a:ext cx="7082493" cy="3441245"/>
          </a:xfrm>
          <a:prstGeom prst="rect">
            <a:avLst/>
          </a:prstGeom>
        </p:spPr>
      </p:pic>
    </p:spTree>
    <p:extLst>
      <p:ext uri="{BB962C8B-B14F-4D97-AF65-F5344CB8AC3E}">
        <p14:creationId xmlns:p14="http://schemas.microsoft.com/office/powerpoint/2010/main" val="1435501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18" y="428625"/>
            <a:ext cx="9404723" cy="1400530"/>
          </a:xfrm>
        </p:spPr>
        <p:txBody>
          <a:bodyPr/>
          <a:lstStyle/>
          <a:p>
            <a:r>
              <a:rPr lang="EN-US"/>
              <a:t>How this Relates to Animal Farm </a:t>
            </a:r>
            <a:endParaRPr lang="en-US"/>
          </a:p>
        </p:txBody>
      </p:sp>
      <p:sp>
        <p:nvSpPr>
          <p:cNvPr id="3" name="Content Placeholder 2"/>
          <p:cNvSpPr>
            <a:spLocks noGrp="1"/>
          </p:cNvSpPr>
          <p:nvPr>
            <p:ph idx="1"/>
          </p:nvPr>
        </p:nvSpPr>
        <p:spPr>
          <a:xfrm>
            <a:off x="390818" y="1304925"/>
            <a:ext cx="8946541" cy="4195481"/>
          </a:xfrm>
        </p:spPr>
        <p:txBody>
          <a:bodyPr vert="horz" lIns="91440" tIns="45720" rIns="91440" bIns="45720" rtlCol="0" anchor="t">
            <a:normAutofit/>
          </a:bodyPr>
          <a:lstStyle/>
          <a:p>
            <a:pPr marL="0" indent="0">
              <a:buNone/>
            </a:pPr>
            <a:r>
              <a:rPr lang="EN-US"/>
              <a:t>Animal Farm can relate to animal testing through the pigs on the farm and the people of the world. In Animal Farm Napoleon thought it was ok to use other animals to benefit him because he thought he was better then the others, just like how we as humans put ourselves above the lives of animals by taking their lives to make sure our own isn't damaged. Also Squealer convinced the animals that the work they were doing was ok and fair by telling them they were doing it for the lives of animals to come after them, just how we say it was ok because we are saving "human" lives. </a:t>
            </a:r>
            <a:endParaRPr lang="en-US"/>
          </a:p>
        </p:txBody>
      </p:sp>
      <p:pic>
        <p:nvPicPr>
          <p:cNvPr id="4" name="Picture 3" descr="animal farm.png"/>
          <p:cNvPicPr>
            <a:picLocks noChangeAspect="1"/>
          </p:cNvPicPr>
          <p:nvPr/>
        </p:nvPicPr>
        <p:blipFill>
          <a:blip r:embed="rId3"/>
          <a:stretch>
            <a:fillRect/>
          </a:stretch>
        </p:blipFill>
        <p:spPr>
          <a:xfrm>
            <a:off x="8893917" y="3569491"/>
            <a:ext cx="3304433" cy="3283747"/>
          </a:xfrm>
          <a:prstGeom prst="rect">
            <a:avLst/>
          </a:prstGeom>
        </p:spPr>
      </p:pic>
    </p:spTree>
    <p:extLst>
      <p:ext uri="{BB962C8B-B14F-4D97-AF65-F5344CB8AC3E}">
        <p14:creationId xmlns:p14="http://schemas.microsoft.com/office/powerpoint/2010/main" val="1516983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Work Cited </a:t>
            </a:r>
            <a:endParaRPr lang="en-US"/>
          </a:p>
        </p:txBody>
      </p:sp>
      <p:sp>
        <p:nvSpPr>
          <p:cNvPr id="3" name="Content Placeholder 2"/>
          <p:cNvSpPr>
            <a:spLocks noGrp="1"/>
          </p:cNvSpPr>
          <p:nvPr>
            <p:ph idx="1"/>
          </p:nvPr>
        </p:nvSpPr>
        <p:spPr/>
        <p:txBody>
          <a:bodyPr vert="horz" lIns="91440" tIns="45720" rIns="91440" bIns="45720" rtlCol="0" anchor="t">
            <a:normAutofit/>
          </a:bodyPr>
          <a:lstStyle/>
          <a:p>
            <a:r>
              <a:rPr lang="EN-US"/>
              <a:t>"PETA Makes its Case Against Animal Testing" Issues &amp; Controversies.info base learning 2016. Wed.17 2016</a:t>
            </a:r>
            <a:endParaRPr lang="en-US"/>
          </a:p>
          <a:p>
            <a:r>
              <a:rPr lang="EN-US"/>
              <a:t>"Animal Rights". Opposing View Online Collection. Detroit: Gale 2016. Opposing Viewpoints in Context. Wed. 11 Oct. 2016</a:t>
            </a:r>
            <a:endParaRPr lang="en-US"/>
          </a:p>
          <a:p>
            <a:r>
              <a:rPr lang="EN-US" err="1"/>
              <a:t>Nogrady</a:t>
            </a:r>
            <a:r>
              <a:rPr lang="EN-US"/>
              <a:t>, Bianca."Animal Testing: Could it Ever be Banned Completely?" ABC Premium News. 19 Aug.(2016): n.p. SIRS Issues Researchers. Web. 20 Oct.2016</a:t>
            </a:r>
            <a:endParaRPr lang="en-US"/>
          </a:p>
        </p:txBody>
      </p:sp>
    </p:spTree>
    <p:extLst>
      <p:ext uri="{BB962C8B-B14F-4D97-AF65-F5344CB8AC3E}">
        <p14:creationId xmlns:p14="http://schemas.microsoft.com/office/powerpoint/2010/main" val="20202080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5</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Ion</vt:lpstr>
      <vt:lpstr>Animal Testing</vt:lpstr>
      <vt:lpstr>What is Animal Testing </vt:lpstr>
      <vt:lpstr>Protesters and Their Results </vt:lpstr>
      <vt:lpstr>What's Happening Now</vt:lpstr>
      <vt:lpstr>How this Relates to Animal Farm </vt:lpstr>
      <vt:lpstr>Work Cited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Testing</dc:title>
  <cp:revision>1</cp:revision>
  <dcterms:modified xsi:type="dcterms:W3CDTF">2016-10-28T02:30:03Z</dcterms:modified>
</cp:coreProperties>
</file>