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4222A-6F47-4D92-9E89-3953127ED137}" type="datetimeFigureOut">
              <a:rPr lang="en-US"/>
              <a:t>10/26/2016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8D737D-6EDE-4FBC-958C-A68D74708FF6}"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8D737D-6EDE-4FBC-958C-A68D74708FF6}" type="slidenum">
              <a:rPr lang="en-US"/>
              <a:t>2</a:t>
            </a:fld>
            <a:endParaRPr lang="en-US"/>
          </a:p>
        </p:txBody>
      </p:sp>
    </p:spTree>
    <p:extLst>
      <p:ext uri="{BB962C8B-B14F-4D97-AF65-F5344CB8AC3E}">
        <p14:creationId xmlns:p14="http://schemas.microsoft.com/office/powerpoint/2010/main" val="2004769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8D737D-6EDE-4FBC-958C-A68D74708FF6}" type="slidenum">
              <a:rPr lang="en-US"/>
              <a:t>3</a:t>
            </a:fld>
            <a:endParaRPr lang="en-US"/>
          </a:p>
        </p:txBody>
      </p:sp>
    </p:spTree>
    <p:extLst>
      <p:ext uri="{BB962C8B-B14F-4D97-AF65-F5344CB8AC3E}">
        <p14:creationId xmlns:p14="http://schemas.microsoft.com/office/powerpoint/2010/main" val="4242615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8D737D-6EDE-4FBC-958C-A68D74708FF6}" type="slidenum">
              <a:rPr lang="en-US"/>
              <a:t>4</a:t>
            </a:fld>
            <a:endParaRPr lang="en-US"/>
          </a:p>
        </p:txBody>
      </p:sp>
    </p:spTree>
    <p:extLst>
      <p:ext uri="{BB962C8B-B14F-4D97-AF65-F5344CB8AC3E}">
        <p14:creationId xmlns:p14="http://schemas.microsoft.com/office/powerpoint/2010/main" val="1860168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8D737D-6EDE-4FBC-958C-A68D74708FF6}" type="slidenum">
              <a:rPr lang="en-US"/>
              <a:t>5</a:t>
            </a:fld>
            <a:endParaRPr lang="en-US"/>
          </a:p>
        </p:txBody>
      </p:sp>
    </p:spTree>
    <p:extLst>
      <p:ext uri="{BB962C8B-B14F-4D97-AF65-F5344CB8AC3E}">
        <p14:creationId xmlns:p14="http://schemas.microsoft.com/office/powerpoint/2010/main" val="1624837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8D737D-6EDE-4FBC-958C-A68D74708FF6}" type="slidenum">
              <a:rPr lang="en-US"/>
              <a:t>6</a:t>
            </a:fld>
            <a:endParaRPr lang="en-US"/>
          </a:p>
        </p:txBody>
      </p:sp>
    </p:spTree>
    <p:extLst>
      <p:ext uri="{BB962C8B-B14F-4D97-AF65-F5344CB8AC3E}">
        <p14:creationId xmlns:p14="http://schemas.microsoft.com/office/powerpoint/2010/main" val="80005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Subtitle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t>Click to edit Master subtitle style</a:t>
            </a:r>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Vertical Text Placeholder 2"/>
          <p:cNvSpPr>
            <a:spLocks noGrp="1"/>
          </p:cNvSpPr>
          <p:nvPr>
            <p:ph type="body" orient="vert" idx="1"/>
          </p:nvPr>
        </p:nvSpPr>
        <p:spPr>
          <a:xfrm>
            <a:off x="457200" y="274640"/>
            <a:ext cx="6829444"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54150"/>
            <a:ext cx="7772400" cy="1860850"/>
          </a:xfrm>
        </p:spPr>
        <p:txBody>
          <a:bodyPr anchor="t"/>
          <a:lstStyle>
            <a:lvl1pPr algn="l">
              <a:defRPr sz="4400" b="1" cap="all"/>
            </a:lvl1pPr>
          </a:lstStyle>
          <a:p>
            <a:r>
              <a:rPr kumimoji="0" lang="en-US"/>
              <a:t>Click to edit Master title style</a:t>
            </a:r>
          </a:p>
        </p:txBody>
      </p:sp>
      <p:sp>
        <p:nvSpPr>
          <p:cNvPr id="3" name="Text Placeholder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8" name="Footer Placeholder 7"/>
          <p:cNvSpPr>
            <a:spLocks noGrp="1"/>
          </p:cNvSpPr>
          <p:nvPr>
            <p:ph type="ftr" sz="quarter" idx="11"/>
          </p:nvPr>
        </p:nvSpPr>
        <p:spPr/>
        <p:txBody>
          <a:bodyPr/>
          <a:lstStyle/>
          <a:p>
            <a:endParaRPr kumimoji="0" lang="zh-CN" altLang="en-US"/>
          </a:p>
        </p:txBody>
      </p:sp>
      <p:sp>
        <p:nvSpPr>
          <p:cNvPr id="9" name="Slide Number Placeholder 8"/>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
        <p:nvSpPr>
          <p:cNvPr id="2" name="Title 1"/>
          <p:cNvSpPr>
            <a:spLocks noGrp="1"/>
          </p:cNvSpPr>
          <p:nvPr>
            <p:ph type="title"/>
          </p:nvPr>
        </p:nvSpPr>
        <p:spPr/>
        <p:txBody>
          <a:bodyPr/>
          <a:lstStyle>
            <a:lvl1pPr>
              <a:defRPr/>
            </a:lvl1pPr>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4" name="Footer Placeholder 3"/>
          <p:cNvSpPr>
            <a:spLocks noGrp="1"/>
          </p:cNvSpPr>
          <p:nvPr>
            <p:ph type="ftr" sz="quarter" idx="11"/>
          </p:nvPr>
        </p:nvSpPr>
        <p:spPr/>
        <p:txBody>
          <a:bodyPr/>
          <a:lstStyle/>
          <a:p>
            <a:endParaRPr kumimoji="0" lang="zh-CN" altLang="en-US"/>
          </a:p>
        </p:txBody>
      </p:sp>
      <p:sp>
        <p:nvSpPr>
          <p:cNvPr id="5" name="Slide Number Placeholder 4"/>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3" name="Footer Placeholder 2"/>
          <p:cNvSpPr>
            <a:spLocks noGrp="1"/>
          </p:cNvSpPr>
          <p:nvPr>
            <p:ph type="ftr" sz="quarter" idx="11"/>
          </p:nvPr>
        </p:nvSpPr>
        <p:spPr/>
        <p:txBody>
          <a:bodyPr/>
          <a:lstStyle/>
          <a:p>
            <a:endParaRPr kumimoji="0" lang="zh-CN" altLang="en-US"/>
          </a:p>
        </p:txBody>
      </p:sp>
      <p:sp>
        <p:nvSpPr>
          <p:cNvPr id="4" name="Slide Number Placeholder 3"/>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en-US"/>
              <a:t>Click to edit Master title style</a:t>
            </a:r>
          </a:p>
        </p:txBody>
      </p:sp>
      <p:sp>
        <p:nvSpPr>
          <p:cNvPr id="3" name="Content Placeholder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0474" y="553734"/>
            <a:ext cx="7349244" cy="4741531"/>
            <a:chOff x="428596" y="553734"/>
            <a:chExt cx="7349244" cy="4741531"/>
          </a:xfrm>
        </p:grpSpPr>
        <p:sp>
          <p:nvSpPr>
            <p:cNvPr id="16" name="Rectangle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Rectangle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Rectangle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Picture Placeholder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a:t>Click icon to add picture</a:t>
            </a:r>
          </a:p>
        </p:txBody>
      </p:sp>
      <p:sp useBgFill="1">
        <p:nvSpPr>
          <p:cNvPr id="2" name="Title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en-US"/>
              <a:t>Click to edit Master title style</a:t>
            </a:r>
          </a:p>
        </p:txBody>
      </p:sp>
      <p:sp>
        <p:nvSpPr>
          <p:cNvPr id="4" name="Text Placeholder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10/26/2016</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pPr eaLnBrk="1" latinLnBrk="0" hangingPunct="1"/>
            <a:fld id="{170ADD11-4055-44D3-AD09-D611CD509B89}" type="slidenum">
              <a:rPr kumimoji="0" lang="en-US" smtClean="0"/>
              <a:pPr eaLnBrk="1" latinLnBrk="0" hangingPunct="1"/>
              <a:t>‹#›</a:t>
            </a:fld>
            <a:endParaRPr kumimoji="0"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en-US"/>
              <a:t>Click to edit Master title style</a:t>
            </a:r>
          </a:p>
        </p:txBody>
      </p:sp>
      <p:sp>
        <p:nvSpPr>
          <p:cNvPr id="3" name="Text Placeholder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pPr eaLnBrk="1" latinLnBrk="0" hangingPunct="1"/>
            <a:fld id="{0D0EC791-D078-4631-9937-E8318C63790B}" type="datetimeFigureOut">
              <a:rPr lang="en-US" smtClean="0"/>
              <a:pPr eaLnBrk="1" latinLnBrk="0" hangingPunct="1"/>
              <a:t>10/26/2016</a:t>
            </a:fld>
            <a:endParaRPr lang="en-US"/>
          </a:p>
        </p:txBody>
      </p:sp>
      <p:sp>
        <p:nvSpPr>
          <p:cNvPr id="5" name="Footer Placeholder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kumimoji="0" lang="zh-CN" altLang="en-US"/>
          </a:p>
        </p:txBody>
      </p:sp>
      <p:sp>
        <p:nvSpPr>
          <p:cNvPr id="6" name="Slide Number Placeholder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pPr algn="r" eaLnBrk="1" latinLnBrk="0" hangingPunct="1"/>
            <a:fld id="{170ADD11-4055-44D3-AD09-D611CD509B89}" type="slidenum">
              <a:rPr kumimoji="0" lang="en-US" smtClean="0"/>
              <a:pPr algn="r" eaLnBrk="1" latinLnBrk="0" hangingPunct="1"/>
              <a:t>‹#›</a:t>
            </a:fld>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5014" y="3571875"/>
            <a:ext cx="7772400" cy="1876428"/>
          </a:xfrm>
        </p:spPr>
        <p:txBody>
          <a:bodyPr/>
          <a:lstStyle/>
          <a:p>
            <a:br>
              <a:rPr lang="en-US">
                <a:solidFill>
                  <a:schemeClr val="tx1"/>
                </a:solidFill>
              </a:rPr>
            </a:br>
            <a:r>
              <a:rPr lang="EN-US"/>
              <a:t>Black Lives Matter</a:t>
            </a:r>
            <a:endParaRPr lang="en-US"/>
          </a:p>
        </p:txBody>
      </p:sp>
      <p:sp>
        <p:nvSpPr>
          <p:cNvPr id="3" name="Subtitle 2"/>
          <p:cNvSpPr>
            <a:spLocks noGrp="1"/>
          </p:cNvSpPr>
          <p:nvPr>
            <p:ph type="subTitle" idx="1"/>
          </p:nvPr>
        </p:nvSpPr>
        <p:spPr>
          <a:xfrm>
            <a:off x="1038614" y="4914900"/>
            <a:ext cx="6400800" cy="1753200"/>
          </a:xfrm>
        </p:spPr>
        <p:txBody>
          <a:bodyPr vert="horz" rtlCol="0" anchor="t">
            <a:normAutofit/>
          </a:bodyPr>
          <a:lstStyle/>
          <a:p>
            <a:endParaRPr lang="en-US" sz="2800">
              <a:solidFill>
                <a:schemeClr val="tx1"/>
              </a:solidFill>
              <a:latin typeface="Bookman Old Style"/>
            </a:endParaRPr>
          </a:p>
          <a:p>
            <a:r>
              <a:rPr lang="EN-US" sz="2800">
                <a:solidFill>
                  <a:schemeClr val="tx1"/>
                </a:solidFill>
                <a:latin typeface="Bookman Old Style"/>
              </a:rPr>
              <a:t>Current event</a:t>
            </a:r>
            <a:endParaRPr lang="en-US" sz="2800">
              <a:solidFill>
                <a:schemeClr val="tx1"/>
              </a:solidFill>
              <a:latin typeface="Bookman Old Style"/>
            </a:endParaRPr>
          </a:p>
          <a:p>
            <a:r>
              <a:rPr lang="EN-US" sz="1050">
                <a:solidFill>
                  <a:srgbClr val="654A76"/>
                </a:solidFill>
                <a:latin typeface="Bookman Old Style"/>
              </a:rPr>
              <a:t>By: Leah </a:t>
            </a:r>
            <a:r>
              <a:rPr lang="EN-US" sz="1050" err="1">
                <a:solidFill>
                  <a:srgbClr val="654A76"/>
                </a:solidFill>
                <a:latin typeface="Bookman Old Style"/>
              </a:rPr>
              <a:t>Blagbrough</a:t>
            </a:r>
            <a:endParaRPr lang="en-US" sz="1050" err="1">
              <a:solidFill>
                <a:srgbClr val="654A76"/>
              </a:solidFill>
              <a:latin typeface="Bookman Old Style"/>
            </a:endParaRPr>
          </a:p>
        </p:txBody>
      </p:sp>
      <p:pic>
        <p:nvPicPr>
          <p:cNvPr id="5" name="Picture 4" descr="time_cover_-_america_baltimore_3ff5a1d633dd79261261a745f650ed40.nbcnews-ux-2880-1000.jpg"/>
          <p:cNvPicPr>
            <a:picLocks noChangeAspect="1"/>
          </p:cNvPicPr>
          <p:nvPr/>
        </p:nvPicPr>
        <p:blipFill>
          <a:blip r:embed="rId2"/>
          <a:stretch>
            <a:fillRect/>
          </a:stretch>
        </p:blipFill>
        <p:spPr>
          <a:xfrm>
            <a:off x="2749550" y="613590"/>
            <a:ext cx="3144838" cy="385839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58202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Black Lives Matter</a:t>
            </a:r>
            <a:endParaRPr lang="en-US"/>
          </a:p>
        </p:txBody>
      </p:sp>
      <p:sp>
        <p:nvSpPr>
          <p:cNvPr id="3" name="Content Placeholder 2"/>
          <p:cNvSpPr>
            <a:spLocks noGrp="1"/>
          </p:cNvSpPr>
          <p:nvPr>
            <p:ph idx="1"/>
          </p:nvPr>
        </p:nvSpPr>
        <p:spPr/>
        <p:txBody>
          <a:bodyPr vert="horz" rtlCol="0" anchor="t">
            <a:normAutofit/>
          </a:bodyPr>
          <a:lstStyle/>
          <a:p>
            <a:pPr marL="0" indent="0">
              <a:buNone/>
            </a:pPr>
            <a:r>
              <a:rPr lang="EN-US"/>
              <a:t>    </a:t>
            </a:r>
            <a:endParaRPr lang="en-US"/>
          </a:p>
          <a:p>
            <a:pPr marL="0" indent="0">
              <a:buNone/>
            </a:pPr>
            <a:r>
              <a:rPr lang="EN-US" sz="2400"/>
              <a:t>The Black Lives Matter movement is a national movement. It originally started as a hashtag, </a:t>
            </a:r>
            <a:r>
              <a:rPr lang="EN-US" sz="2400" i="1"/>
              <a:t>"#</a:t>
            </a:r>
            <a:r>
              <a:rPr lang="EN-US" sz="2400" i="1" err="1"/>
              <a:t>BlackLivesMatter</a:t>
            </a:r>
            <a:r>
              <a:rPr lang="EN-US" sz="2400" i="1"/>
              <a:t>" -</a:t>
            </a:r>
            <a:r>
              <a:rPr lang="EN-US" sz="2400"/>
              <a:t>On social media, Following the death of Trayvon Martin. In 2012 the unarmed teenager from Florida was accosted and then fatally shot by George Zimmerman. The killing led to months of ongoing protests, with people who have the same thing in common, wanting to end Racism. The people were mad  at the police officers, for taking advantage of their power, and being racist.</a:t>
            </a:r>
            <a:endParaRPr lang="en-US" sz="2400"/>
          </a:p>
        </p:txBody>
      </p:sp>
      <p:pic>
        <p:nvPicPr>
          <p:cNvPr id="4" name="Picture 3" descr="Pink Lace Ribbon Border Free Stock Photo - Public Domain Pictures"/>
          <p:cNvPicPr>
            <a:picLocks noChangeAspect="1"/>
          </p:cNvPicPr>
          <p:nvPr/>
        </p:nvPicPr>
        <p:blipFill>
          <a:blip r:embed="rId3"/>
          <a:stretch>
            <a:fillRect/>
          </a:stretch>
        </p:blipFill>
        <p:spPr>
          <a:xfrm flipV="1">
            <a:off x="-1019557" y="6972300"/>
            <a:ext cx="86039" cy="119063"/>
          </a:xfrm>
          <a:prstGeom prst="rect">
            <a:avLst/>
          </a:prstGeom>
        </p:spPr>
      </p:pic>
    </p:spTree>
    <p:extLst>
      <p:ext uri="{BB962C8B-B14F-4D97-AF65-F5344CB8AC3E}">
        <p14:creationId xmlns:p14="http://schemas.microsoft.com/office/powerpoint/2010/main" val="1827632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umblr_n0y39ks4jM1qzsnxyo1_500.jpg"/>
          <p:cNvPicPr>
            <a:picLocks noChangeAspect="1"/>
          </p:cNvPicPr>
          <p:nvPr/>
        </p:nvPicPr>
        <p:blipFill>
          <a:blip r:embed="rId3"/>
          <a:stretch>
            <a:fillRect/>
          </a:stretch>
        </p:blipFill>
        <p:spPr>
          <a:xfrm>
            <a:off x="1505514" y="1476375"/>
            <a:ext cx="6056667" cy="4000743"/>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72298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did the government react?</a:t>
            </a:r>
            <a:endParaRPr lang="en-US"/>
          </a:p>
        </p:txBody>
      </p:sp>
      <p:sp>
        <p:nvSpPr>
          <p:cNvPr id="3" name="Content Placeholder 2"/>
          <p:cNvSpPr>
            <a:spLocks noGrp="1"/>
          </p:cNvSpPr>
          <p:nvPr>
            <p:ph idx="1"/>
          </p:nvPr>
        </p:nvSpPr>
        <p:spPr/>
        <p:txBody>
          <a:bodyPr vert="horz" rtlCol="0" anchor="t">
            <a:normAutofit/>
          </a:bodyPr>
          <a:lstStyle/>
          <a:p>
            <a:pPr marL="0" indent="0">
              <a:buNone/>
            </a:pPr>
            <a:r>
              <a:rPr lang="EN-US"/>
              <a:t>    </a:t>
            </a:r>
            <a:r>
              <a:rPr lang="EN-US" sz="2400"/>
              <a:t>      </a:t>
            </a:r>
            <a:endParaRPr lang="en-US" sz="2400"/>
          </a:p>
          <a:p>
            <a:pPr marL="0" indent="0">
              <a:buNone/>
            </a:pPr>
            <a:endParaRPr lang="en-US" sz="2400"/>
          </a:p>
          <a:p>
            <a:pPr marL="0" indent="0">
              <a:buNone/>
            </a:pPr>
            <a:r>
              <a:rPr lang="EN-US" sz="2400"/>
              <a:t>                 Participants in the movement have been accused of nothing. Most of the Black Lives Matter protests have been calm and peaceful, but ever since the death of Freddie Gray protests have become violent. The Baltimore mayor called for peaceful protests and the violence was condemned by president Obama.</a:t>
            </a:r>
            <a:endParaRPr lang="en-US" sz="2400"/>
          </a:p>
        </p:txBody>
      </p:sp>
    </p:spTree>
    <p:extLst>
      <p:ext uri="{BB962C8B-B14F-4D97-AF65-F5344CB8AC3E}">
        <p14:creationId xmlns:p14="http://schemas.microsoft.com/office/powerpoint/2010/main" val="364704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going on now?</a:t>
            </a:r>
            <a:endParaRPr lang="en-US"/>
          </a:p>
        </p:txBody>
      </p:sp>
      <p:pic>
        <p:nvPicPr>
          <p:cNvPr id="4" name="Picture 3" descr="Posted by J.P. Paulus at 4:20 PM 0comments Links to this post"/>
          <p:cNvPicPr>
            <a:picLocks noChangeAspect="1"/>
          </p:cNvPicPr>
          <p:nvPr/>
        </p:nvPicPr>
        <p:blipFill>
          <a:blip r:embed="rId3"/>
          <a:stretch>
            <a:fillRect/>
          </a:stretch>
        </p:blipFill>
        <p:spPr>
          <a:xfrm>
            <a:off x="419257" y="2489914"/>
            <a:ext cx="2743200" cy="2743200"/>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3363586" y="1600200"/>
            <a:ext cx="5406106" cy="4524315"/>
          </a:xfrm>
          <a:prstGeom prst="rect">
            <a:avLst/>
          </a:prstGeom>
        </p:spPr>
        <p:txBody>
          <a:bodyPr rtlCol="0">
            <a:spAutoFit/>
          </a:bodyPr>
          <a:lstStyle/>
          <a:p>
            <a:pPr algn="ctr"/>
            <a:r>
              <a:rPr lang="EN-US"/>
              <a:t>T</a:t>
            </a:r>
            <a:r>
              <a:rPr lang="EN-US" sz="2400"/>
              <a:t>he movement forced presidential candidates to reckon with a legacy of non racism, it lets people see if they are being racist around their surroundings. The challenge, for the movement is to stem the tide of the violence against black men and women while working to fix what activists seem to believe is fragmented and unstable. It Is an ambition that wont be easily archived. But as the movement evolves and expands, it has forced change </a:t>
            </a:r>
            <a:r>
              <a:rPr lang="EN-US"/>
              <a:t> </a:t>
            </a:r>
          </a:p>
        </p:txBody>
      </p:sp>
    </p:spTree>
    <p:extLst>
      <p:ext uri="{BB962C8B-B14F-4D97-AF65-F5344CB8AC3E}">
        <p14:creationId xmlns:p14="http://schemas.microsoft.com/office/powerpoint/2010/main" val="244675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r>
              <a:rPr lang="EN-US" sz="3600">
                <a:solidFill>
                  <a:srgbClr val="654A76"/>
                </a:solidFill>
              </a:rPr>
              <a:t>Was it all worth it?</a:t>
            </a:r>
            <a:endParaRPr lang="en-US" sz="3600">
              <a:solidFill>
                <a:srgbClr val="654A76"/>
              </a:solidFill>
            </a:endParaRPr>
          </a:p>
        </p:txBody>
      </p:sp>
      <p:sp>
        <p:nvSpPr>
          <p:cNvPr id="6" name="Title 5"/>
          <p:cNvSpPr>
            <a:spLocks noGrp="1"/>
          </p:cNvSpPr>
          <p:nvPr>
            <p:ph type="title"/>
          </p:nvPr>
        </p:nvSpPr>
        <p:spPr>
          <a:xfrm>
            <a:off x="47643" y="585659"/>
            <a:ext cx="1357290" cy="5691227"/>
          </a:xfrm>
        </p:spPr>
        <p:txBody>
          <a:bodyPr/>
          <a:lstStyle/>
          <a:p>
            <a:r>
              <a:rPr lang="EN-US" altLang="EN-US"/>
              <a:t>Black lives matter!!</a:t>
            </a:r>
            <a:endParaRPr lang="en-US" altLang="EN-US"/>
          </a:p>
        </p:txBody>
      </p:sp>
      <p:pic>
        <p:nvPicPr>
          <p:cNvPr id="8" name="Picture Placeholder 7" descr="hand heart by astralheaven on DeviantArt"/>
          <p:cNvPicPr>
            <a:picLocks noGrp="1" noChangeAspect="1"/>
          </p:cNvPicPr>
          <p:nvPr>
            <p:ph type="pic" idx="1"/>
          </p:nvPr>
        </p:nvPicPr>
        <p:blipFill>
          <a:blip r:embed="rId3"/>
          <a:srcRect l="2444" r="2444"/>
          <a:stretch>
            <a:fillRect/>
          </a:stretch>
        </p:blipFill>
        <p:spPr>
          <a:xfrm>
            <a:off x="1629386" y="638175"/>
            <a:ext cx="7215238" cy="4602175"/>
          </a:xfrm>
        </p:spPr>
      </p:pic>
      <p:sp>
        <p:nvSpPr>
          <p:cNvPr id="9" name="TextBox 8"/>
          <p:cNvSpPr txBox="1"/>
          <p:nvPr/>
        </p:nvSpPr>
        <p:spPr>
          <a:xfrm>
            <a:off x="3811428" y="2714625"/>
            <a:ext cx="2743200" cy="369332"/>
          </a:xfrm>
          <a:prstGeom prst="rect">
            <a:avLst/>
          </a:prstGeom>
        </p:spPr>
        <p:txBody>
          <a:bodyPr rtlCol="0">
            <a:spAutoFit/>
          </a:bodyPr>
          <a:lstStyle/>
          <a:p>
            <a:pPr algn="ctr"/>
            <a:r>
              <a:rPr lang="EN-US" i="1"/>
              <a:t>#BlackLivesMatter</a:t>
            </a:r>
          </a:p>
        </p:txBody>
      </p:sp>
    </p:spTree>
    <p:extLst>
      <p:ext uri="{BB962C8B-B14F-4D97-AF65-F5344CB8AC3E}">
        <p14:creationId xmlns:p14="http://schemas.microsoft.com/office/powerpoint/2010/main" val="860259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lligraphy">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Calligraphy">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lligraphy">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6</Slides>
  <Notes>5</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Calligraphy</vt:lpstr>
      <vt:lpstr> Black Lives Matter</vt:lpstr>
      <vt:lpstr>Black Lives Matter</vt:lpstr>
      <vt:lpstr>PowerPoint Presentation</vt:lpstr>
      <vt:lpstr>How did the government react?</vt:lpstr>
      <vt:lpstr>What is going on now?</vt:lpstr>
      <vt:lpstr>Black lives matter!!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Black Lives Matter</dc:title>
  <cp:revision>1</cp:revision>
  <dcterms:modified xsi:type="dcterms:W3CDTF">2016-10-26T22:55:31Z</dcterms:modified>
</cp:coreProperties>
</file>