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14"/>
    <p:restoredTop sz="94674"/>
  </p:normalViewPr>
  <p:slideViewPr>
    <p:cSldViewPr snapToGrid="0" snapToObjects="1">
      <p:cViewPr varScale="1">
        <p:scale>
          <a:sx n="102" d="100"/>
          <a:sy n="102" d="100"/>
        </p:scale>
        <p:origin x="216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D7262-DDC4-1341-8806-A5E769106A53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5E186-F28E-6349-8A78-FC855FFE3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89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5E186-F28E-6349-8A78-FC855FFE35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15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10/22/17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10/22/17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Relationship Id="rId3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>
                <a:latin typeface="Apple Symbols" charset="0"/>
                <a:ea typeface="Apple Symbols" charset="0"/>
                <a:cs typeface="Apple Symbols" charset="0"/>
              </a:rPr>
              <a:t>Vietnamese fisherman protest</a:t>
            </a:r>
            <a:endParaRPr lang="en-US" sz="6600" dirty="0">
              <a:latin typeface="Apple Symbols" charset="0"/>
              <a:ea typeface="Apple Symbols" charset="0"/>
              <a:cs typeface="Apple Symbols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886680"/>
            <a:ext cx="6679851" cy="98327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pple Symbols" charset="0"/>
                <a:ea typeface="Apple Symbols" charset="0"/>
                <a:cs typeface="Apple Symbols" charset="0"/>
              </a:rPr>
              <a:t>By Aidan Kirsch</a:t>
            </a:r>
            <a:endParaRPr lang="en-US" sz="3200" dirty="0">
              <a:latin typeface="Apple Symbols" charset="0"/>
              <a:ea typeface="Apple Symbols" charset="0"/>
              <a:cs typeface="Apple Symbol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49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7622" y="685800"/>
            <a:ext cx="4080362" cy="2499138"/>
          </a:xfrm>
        </p:spPr>
      </p:pic>
      <p:sp>
        <p:nvSpPr>
          <p:cNvPr id="5" name="TextBox 4"/>
          <p:cNvSpPr txBox="1"/>
          <p:nvPr/>
        </p:nvSpPr>
        <p:spPr>
          <a:xfrm>
            <a:off x="1371600" y="2171700"/>
            <a:ext cx="61660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Taiwanese plastic company Formosa had an unexpected chemical causing over 70 </a:t>
            </a:r>
            <a:r>
              <a:rPr lang="en-US" sz="2000" dirty="0" err="1" smtClean="0"/>
              <a:t>tonnes</a:t>
            </a:r>
            <a:r>
              <a:rPr lang="en-US" sz="2000" dirty="0" smtClean="0"/>
              <a:t> of dead fish to wash up on the shores of Vietnam  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260" y="3893031"/>
            <a:ext cx="4080362" cy="2448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3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the People React?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8043" y="2171700"/>
            <a:ext cx="5721178" cy="3581400"/>
          </a:xfrm>
        </p:spPr>
        <p:txBody>
          <a:bodyPr/>
          <a:lstStyle/>
          <a:p>
            <a:r>
              <a:rPr lang="en-US" dirty="0" smtClean="0"/>
              <a:t>The people of </a:t>
            </a:r>
            <a:r>
              <a:rPr lang="en-US" dirty="0" err="1"/>
              <a:t>N</a:t>
            </a:r>
            <a:r>
              <a:rPr lang="en-US" dirty="0" err="1" smtClean="0"/>
              <a:t>ghe</a:t>
            </a:r>
            <a:r>
              <a:rPr lang="en-US" dirty="0" smtClean="0"/>
              <a:t> An were the most badly affected so they organized a protest to travel from </a:t>
            </a:r>
            <a:r>
              <a:rPr lang="en-US" dirty="0" err="1" smtClean="0"/>
              <a:t>Nghe</a:t>
            </a:r>
            <a:r>
              <a:rPr lang="en-US" dirty="0" smtClean="0"/>
              <a:t> An to </a:t>
            </a:r>
            <a:r>
              <a:rPr lang="en-US" dirty="0" err="1" smtClean="0"/>
              <a:t>Hatinh</a:t>
            </a:r>
            <a:r>
              <a:rPr lang="en-US" dirty="0" smtClean="0"/>
              <a:t>. </a:t>
            </a:r>
          </a:p>
          <a:p>
            <a:r>
              <a:rPr lang="en-US" dirty="0" smtClean="0"/>
              <a:t>Many other non violent protests occurred in small towns and at church. But non of which stood out enough to be covered by the news.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8481" y="4330668"/>
            <a:ext cx="3747039" cy="21077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638" y="4330668"/>
            <a:ext cx="3090242" cy="2104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36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the Government Respond?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government did not respond well to the protest that was traveling from </a:t>
            </a:r>
            <a:r>
              <a:rPr lang="en-US" dirty="0" err="1" smtClean="0"/>
              <a:t>Nghe</a:t>
            </a:r>
            <a:r>
              <a:rPr lang="en-US" dirty="0" smtClean="0"/>
              <a:t> An to </a:t>
            </a:r>
            <a:r>
              <a:rPr lang="en-US" dirty="0" err="1" smtClean="0"/>
              <a:t>Hatinh</a:t>
            </a:r>
            <a:r>
              <a:rPr lang="en-US" dirty="0" smtClean="0"/>
              <a:t>. They stopped the cars of the protesters and after that did not work, because the protesters decided on travel on foot they became violent. Luckily only a few people were injured.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737" y="3607698"/>
            <a:ext cx="4121063" cy="25243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320" y="3607698"/>
            <a:ext cx="3370092" cy="252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7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What's going on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6908104" cy="3581400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Formosa has given money to and cleaned the ocean in three out of the four provinces it affected. The only one left is </a:t>
            </a:r>
            <a:r>
              <a:rPr lang="en-US" dirty="0" err="1" smtClean="0"/>
              <a:t>Nghe</a:t>
            </a:r>
            <a:r>
              <a:rPr lang="en-US" dirty="0" smtClean="0"/>
              <a:t> An and if they do not help soon the protests will become larger and more dangerous.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848757"/>
            <a:ext cx="4525027" cy="2777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6989" y="2171700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03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1171</TotalTime>
  <Words>194</Words>
  <Application>Microsoft Macintosh PowerPoint</Application>
  <PresentationFormat>Widescreen</PresentationFormat>
  <Paragraphs>12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Apple Symbols</vt:lpstr>
      <vt:lpstr>Calibri</vt:lpstr>
      <vt:lpstr>Franklin Gothic Book</vt:lpstr>
      <vt:lpstr>Crop</vt:lpstr>
      <vt:lpstr>Vietnamese fisherman protest</vt:lpstr>
      <vt:lpstr>What Happened?</vt:lpstr>
      <vt:lpstr>How Did the People React?</vt:lpstr>
      <vt:lpstr>How Did the Government Respond?</vt:lpstr>
      <vt:lpstr>What's going on today?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Vietnamese fisherman protest</dc:title>
  <dc:creator>daniel kirsch</dc:creator>
  <cp:lastModifiedBy>daniel kirsch</cp:lastModifiedBy>
  <cp:revision>7</cp:revision>
  <dcterms:created xsi:type="dcterms:W3CDTF">2017-10-22T15:30:25Z</dcterms:created>
  <dcterms:modified xsi:type="dcterms:W3CDTF">2017-10-23T11:01:37Z</dcterms:modified>
</cp:coreProperties>
</file>