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sldIdLst>
    <p:sldId id="300" r:id="rId2"/>
    <p:sldId id="256" r:id="rId3"/>
    <p:sldId id="257" r:id="rId4"/>
    <p:sldId id="284" r:id="rId5"/>
    <p:sldId id="301" r:id="rId6"/>
    <p:sldId id="299" r:id="rId7"/>
    <p:sldId id="304" r:id="rId8"/>
    <p:sldId id="267" r:id="rId9"/>
    <p:sldId id="297" r:id="rId10"/>
    <p:sldId id="302" r:id="rId11"/>
    <p:sldId id="303" r:id="rId12"/>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Rockwell" charset="0"/>
        <a:ea typeface="ＭＳ Ｐゴシック" charset="0"/>
        <a:cs typeface="ＭＳ Ｐゴシック" charset="0"/>
      </a:defRPr>
    </a:lvl1pPr>
    <a:lvl2pPr marL="457200" algn="l" defTabSz="457200" rtl="0" eaLnBrk="0" fontAlgn="base" hangingPunct="0">
      <a:spcBef>
        <a:spcPct val="0"/>
      </a:spcBef>
      <a:spcAft>
        <a:spcPct val="0"/>
      </a:spcAft>
      <a:defRPr kern="1200">
        <a:solidFill>
          <a:schemeClr val="tx1"/>
        </a:solidFill>
        <a:latin typeface="Rockwell" charset="0"/>
        <a:ea typeface="ＭＳ Ｐゴシック" charset="0"/>
        <a:cs typeface="ＭＳ Ｐゴシック" charset="0"/>
      </a:defRPr>
    </a:lvl2pPr>
    <a:lvl3pPr marL="914400" algn="l" defTabSz="457200" rtl="0" eaLnBrk="0" fontAlgn="base" hangingPunct="0">
      <a:spcBef>
        <a:spcPct val="0"/>
      </a:spcBef>
      <a:spcAft>
        <a:spcPct val="0"/>
      </a:spcAft>
      <a:defRPr kern="1200">
        <a:solidFill>
          <a:schemeClr val="tx1"/>
        </a:solidFill>
        <a:latin typeface="Rockwell" charset="0"/>
        <a:ea typeface="ＭＳ Ｐゴシック" charset="0"/>
        <a:cs typeface="ＭＳ Ｐゴシック" charset="0"/>
      </a:defRPr>
    </a:lvl3pPr>
    <a:lvl4pPr marL="1371600" algn="l" defTabSz="457200" rtl="0" eaLnBrk="0" fontAlgn="base" hangingPunct="0">
      <a:spcBef>
        <a:spcPct val="0"/>
      </a:spcBef>
      <a:spcAft>
        <a:spcPct val="0"/>
      </a:spcAft>
      <a:defRPr kern="1200">
        <a:solidFill>
          <a:schemeClr val="tx1"/>
        </a:solidFill>
        <a:latin typeface="Rockwell" charset="0"/>
        <a:ea typeface="ＭＳ Ｐゴシック" charset="0"/>
        <a:cs typeface="ＭＳ Ｐゴシック" charset="0"/>
      </a:defRPr>
    </a:lvl4pPr>
    <a:lvl5pPr marL="1828800" algn="l" defTabSz="457200" rtl="0" eaLnBrk="0" fontAlgn="base" hangingPunct="0">
      <a:spcBef>
        <a:spcPct val="0"/>
      </a:spcBef>
      <a:spcAft>
        <a:spcPct val="0"/>
      </a:spcAft>
      <a:defRPr kern="1200">
        <a:solidFill>
          <a:schemeClr val="tx1"/>
        </a:solidFill>
        <a:latin typeface="Rockwell" charset="0"/>
        <a:ea typeface="ＭＳ Ｐゴシック" charset="0"/>
        <a:cs typeface="ＭＳ Ｐゴシック" charset="0"/>
      </a:defRPr>
    </a:lvl5pPr>
    <a:lvl6pPr marL="2286000" algn="l" defTabSz="457200" rtl="0" eaLnBrk="1" latinLnBrk="0" hangingPunct="1">
      <a:defRPr kern="1200">
        <a:solidFill>
          <a:schemeClr val="tx1"/>
        </a:solidFill>
        <a:latin typeface="Rockwell" charset="0"/>
        <a:ea typeface="ＭＳ Ｐゴシック" charset="0"/>
        <a:cs typeface="ＭＳ Ｐゴシック" charset="0"/>
      </a:defRPr>
    </a:lvl6pPr>
    <a:lvl7pPr marL="2743200" algn="l" defTabSz="457200" rtl="0" eaLnBrk="1" latinLnBrk="0" hangingPunct="1">
      <a:defRPr kern="1200">
        <a:solidFill>
          <a:schemeClr val="tx1"/>
        </a:solidFill>
        <a:latin typeface="Rockwell" charset="0"/>
        <a:ea typeface="ＭＳ Ｐゴシック" charset="0"/>
        <a:cs typeface="ＭＳ Ｐゴシック" charset="0"/>
      </a:defRPr>
    </a:lvl7pPr>
    <a:lvl8pPr marL="3200400" algn="l" defTabSz="457200" rtl="0" eaLnBrk="1" latinLnBrk="0" hangingPunct="1">
      <a:defRPr kern="1200">
        <a:solidFill>
          <a:schemeClr val="tx1"/>
        </a:solidFill>
        <a:latin typeface="Rockwell" charset="0"/>
        <a:ea typeface="ＭＳ Ｐゴシック" charset="0"/>
        <a:cs typeface="ＭＳ Ｐゴシック" charset="0"/>
      </a:defRPr>
    </a:lvl8pPr>
    <a:lvl9pPr marL="3657600" algn="l" defTabSz="457200" rtl="0" eaLnBrk="1" latinLnBrk="0" hangingPunct="1">
      <a:defRPr kern="1200">
        <a:solidFill>
          <a:schemeClr val="tx1"/>
        </a:solidFill>
        <a:latin typeface="Rockwel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6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57E0897B-24CB-3D4D-9103-97D793CDECC9}" type="slidenum">
              <a:rPr lang="en-US"/>
              <a:pPr>
                <a:defRPr/>
              </a:pPr>
              <a:t>‹#›</a:t>
            </a:fld>
            <a:endParaRPr lang="en-US"/>
          </a:p>
        </p:txBody>
      </p:sp>
    </p:spTree>
    <p:extLst>
      <p:ext uri="{BB962C8B-B14F-4D97-AF65-F5344CB8AC3E}">
        <p14:creationId xmlns:p14="http://schemas.microsoft.com/office/powerpoint/2010/main" val="2640393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85346" y="5108728"/>
            <a:ext cx="7774499" cy="68247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749F8C04-E013-6648-BD57-0F2EBF0B3377}" type="slidenum">
              <a:rPr lang="en-US"/>
              <a:pPr>
                <a:defRPr/>
              </a:pPr>
              <a:t>‹#›</a:t>
            </a:fld>
            <a:endParaRPr lang="en-US"/>
          </a:p>
        </p:txBody>
      </p:sp>
    </p:spTree>
    <p:extLst>
      <p:ext uri="{BB962C8B-B14F-4D97-AF65-F5344CB8AC3E}">
        <p14:creationId xmlns:p14="http://schemas.microsoft.com/office/powerpoint/2010/main" val="1624483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9838021A-55A1-1D41-B5D0-B5A7F8D4CD42}" type="slidenum">
              <a:rPr lang="en-US"/>
              <a:pPr>
                <a:defRPr/>
              </a:pPr>
              <a:t>‹#›</a:t>
            </a:fld>
            <a:endParaRPr lang="en-US"/>
          </a:p>
        </p:txBody>
      </p:sp>
    </p:spTree>
    <p:extLst>
      <p:ext uri="{BB962C8B-B14F-4D97-AF65-F5344CB8AC3E}">
        <p14:creationId xmlns:p14="http://schemas.microsoft.com/office/powerpoint/2010/main" val="3551549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504825" y="641350"/>
            <a:ext cx="457200" cy="585788"/>
          </a:xfrm>
          <a:prstGeom prst="rect">
            <a:avLst/>
          </a:prstGeom>
        </p:spPr>
        <p:txBody>
          <a:bodyPr anchor="ctr"/>
          <a:lstStyle>
            <a:lvl1pPr>
              <a:defRPr>
                <a:solidFill>
                  <a:schemeClr val="tx1"/>
                </a:solidFill>
                <a:latin typeface="Rockwell" charset="0"/>
                <a:ea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eaLnBrk="0" fontAlgn="base" hangingPunct="0">
              <a:spcBef>
                <a:spcPct val="0"/>
              </a:spcBef>
              <a:spcAft>
                <a:spcPct val="0"/>
              </a:spcAft>
              <a:defRPr>
                <a:solidFill>
                  <a:schemeClr val="tx1"/>
                </a:solidFill>
                <a:latin typeface="Rockwell" charset="0"/>
                <a:ea typeface="ＭＳ Ｐゴシック" charset="0"/>
              </a:defRPr>
            </a:lvl6pPr>
            <a:lvl7pPr marL="2971800" indent="-228600" eaLnBrk="0" fontAlgn="base" hangingPunct="0">
              <a:spcBef>
                <a:spcPct val="0"/>
              </a:spcBef>
              <a:spcAft>
                <a:spcPct val="0"/>
              </a:spcAft>
              <a:defRPr>
                <a:solidFill>
                  <a:schemeClr val="tx1"/>
                </a:solidFill>
                <a:latin typeface="Rockwell" charset="0"/>
                <a:ea typeface="ＭＳ Ｐゴシック" charset="0"/>
              </a:defRPr>
            </a:lvl7pPr>
            <a:lvl8pPr marL="3429000" indent="-228600" eaLnBrk="0" fontAlgn="base" hangingPunct="0">
              <a:spcBef>
                <a:spcPct val="0"/>
              </a:spcBef>
              <a:spcAft>
                <a:spcPct val="0"/>
              </a:spcAft>
              <a:defRPr>
                <a:solidFill>
                  <a:schemeClr val="tx1"/>
                </a:solidFill>
                <a:latin typeface="Rockwell" charset="0"/>
                <a:ea typeface="ＭＳ Ｐゴシック" charset="0"/>
              </a:defRPr>
            </a:lvl8pPr>
            <a:lvl9pPr marL="3886200" indent="-228600" eaLnBrk="0" fontAlgn="base" hangingPunct="0">
              <a:spcBef>
                <a:spcPct val="0"/>
              </a:spcBef>
              <a:spcAft>
                <a:spcPct val="0"/>
              </a:spcAft>
              <a:defRPr>
                <a:solidFill>
                  <a:schemeClr val="tx1"/>
                </a:solidFill>
                <a:latin typeface="Rockwell" charset="0"/>
                <a:ea typeface="ＭＳ Ｐゴシック" charset="0"/>
              </a:defRPr>
            </a:lvl9pPr>
          </a:lstStyle>
          <a:p>
            <a:pPr eaLnBrk="1" hangingPunct="1">
              <a:defRPr/>
            </a:pPr>
            <a:r>
              <a:rPr lang="ja-JP" altLang="en-US" sz="8000" smtClean="0">
                <a:cs typeface="+mn-cs"/>
              </a:rPr>
              <a:t>“</a:t>
            </a:r>
            <a:endParaRPr lang="en-US" sz="8000" smtClean="0">
              <a:cs typeface="+mn-cs"/>
            </a:endParaRPr>
          </a:p>
        </p:txBody>
      </p:sp>
      <p:sp>
        <p:nvSpPr>
          <p:cNvPr id="6" name="TextBox 5"/>
          <p:cNvSpPr txBox="1"/>
          <p:nvPr/>
        </p:nvSpPr>
        <p:spPr>
          <a:xfrm>
            <a:off x="7947025" y="3073400"/>
            <a:ext cx="457200" cy="584200"/>
          </a:xfrm>
          <a:prstGeom prst="rect">
            <a:avLst/>
          </a:prstGeom>
        </p:spPr>
        <p:txBody>
          <a:bodyPr anchor="ctr"/>
          <a:lstStyle>
            <a:lvl1pPr>
              <a:defRPr>
                <a:solidFill>
                  <a:schemeClr val="tx1"/>
                </a:solidFill>
                <a:latin typeface="Rockwell" charset="0"/>
                <a:ea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eaLnBrk="0" fontAlgn="base" hangingPunct="0">
              <a:spcBef>
                <a:spcPct val="0"/>
              </a:spcBef>
              <a:spcAft>
                <a:spcPct val="0"/>
              </a:spcAft>
              <a:defRPr>
                <a:solidFill>
                  <a:schemeClr val="tx1"/>
                </a:solidFill>
                <a:latin typeface="Rockwell" charset="0"/>
                <a:ea typeface="ＭＳ Ｐゴシック" charset="0"/>
              </a:defRPr>
            </a:lvl6pPr>
            <a:lvl7pPr marL="2971800" indent="-228600" eaLnBrk="0" fontAlgn="base" hangingPunct="0">
              <a:spcBef>
                <a:spcPct val="0"/>
              </a:spcBef>
              <a:spcAft>
                <a:spcPct val="0"/>
              </a:spcAft>
              <a:defRPr>
                <a:solidFill>
                  <a:schemeClr val="tx1"/>
                </a:solidFill>
                <a:latin typeface="Rockwell" charset="0"/>
                <a:ea typeface="ＭＳ Ｐゴシック" charset="0"/>
              </a:defRPr>
            </a:lvl7pPr>
            <a:lvl8pPr marL="3429000" indent="-228600" eaLnBrk="0" fontAlgn="base" hangingPunct="0">
              <a:spcBef>
                <a:spcPct val="0"/>
              </a:spcBef>
              <a:spcAft>
                <a:spcPct val="0"/>
              </a:spcAft>
              <a:defRPr>
                <a:solidFill>
                  <a:schemeClr val="tx1"/>
                </a:solidFill>
                <a:latin typeface="Rockwell" charset="0"/>
                <a:ea typeface="ＭＳ Ｐゴシック" charset="0"/>
              </a:defRPr>
            </a:lvl8pPr>
            <a:lvl9pPr marL="3886200" indent="-228600" eaLnBrk="0" fontAlgn="base" hangingPunct="0">
              <a:spcBef>
                <a:spcPct val="0"/>
              </a:spcBef>
              <a:spcAft>
                <a:spcPct val="0"/>
              </a:spcAft>
              <a:defRPr>
                <a:solidFill>
                  <a:schemeClr val="tx1"/>
                </a:solidFill>
                <a:latin typeface="Rockwell" charset="0"/>
                <a:ea typeface="ＭＳ Ｐゴシック" charset="0"/>
              </a:defRPr>
            </a:lvl9pPr>
          </a:lstStyle>
          <a:p>
            <a:pPr algn="r" eaLnBrk="1" hangingPunct="1">
              <a:defRPr/>
            </a:pPr>
            <a:r>
              <a:rPr lang="ja-JP" altLang="en-US" sz="8000" smtClean="0">
                <a:cs typeface="+mn-cs"/>
              </a:rPr>
              <a:t>”</a:t>
            </a:r>
            <a:endParaRPr lang="en-US" sz="8000" smtClean="0">
              <a:cs typeface="+mn-cs"/>
            </a:endParaRPr>
          </a:p>
        </p:txBody>
      </p:sp>
      <p:sp>
        <p:nvSpPr>
          <p:cNvPr id="2" name="Title 1"/>
          <p:cNvSpPr>
            <a:spLocks noGrp="1"/>
          </p:cNvSpPr>
          <p:nvPr>
            <p:ph type="title"/>
          </p:nvPr>
        </p:nvSpPr>
        <p:spPr>
          <a:xfrm>
            <a:off x="1084659" y="609600"/>
            <a:ext cx="6977064" cy="2992904"/>
          </a:xfrm>
        </p:spPr>
        <p:txBody>
          <a:bodyP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45" y="4204821"/>
            <a:ext cx="776532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Date Placeholder 4"/>
          <p:cNvSpPr>
            <a:spLocks noGrp="1"/>
          </p:cNvSpPr>
          <p:nvPr>
            <p:ph type="dt" sz="half" idx="14"/>
          </p:nvPr>
        </p:nvSpPr>
        <p:spPr/>
        <p:txBody>
          <a:bodyPr/>
          <a:lstStyle>
            <a:lvl1pPr>
              <a:defRPr/>
            </a:lvl1pPr>
          </a:lstStyle>
          <a:p>
            <a:pPr>
              <a:defRPr/>
            </a:pPr>
            <a:endParaRPr lang="en-US" altLang="en-US"/>
          </a:p>
        </p:txBody>
      </p:sp>
      <p:sp>
        <p:nvSpPr>
          <p:cNvPr id="8" name="Footer Placeholder 5"/>
          <p:cNvSpPr>
            <a:spLocks noGrp="1"/>
          </p:cNvSpPr>
          <p:nvPr>
            <p:ph type="ftr" sz="quarter" idx="15"/>
          </p:nvPr>
        </p:nvSpPr>
        <p:spPr/>
        <p:txBody>
          <a:bodyPr/>
          <a:lstStyle>
            <a:lvl1pPr>
              <a:defRPr/>
            </a:lvl1pPr>
          </a:lstStyle>
          <a:p>
            <a:pPr>
              <a:defRPr/>
            </a:pPr>
            <a:endParaRPr lang="en-US" altLang="en-US"/>
          </a:p>
        </p:txBody>
      </p:sp>
      <p:sp>
        <p:nvSpPr>
          <p:cNvPr id="9" name="Slide Number Placeholder 6"/>
          <p:cNvSpPr>
            <a:spLocks noGrp="1"/>
          </p:cNvSpPr>
          <p:nvPr>
            <p:ph type="sldNum" sz="quarter" idx="16"/>
          </p:nvPr>
        </p:nvSpPr>
        <p:spPr/>
        <p:txBody>
          <a:bodyPr/>
          <a:lstStyle>
            <a:lvl1pPr>
              <a:defRPr smtClean="0"/>
            </a:lvl1pPr>
          </a:lstStyle>
          <a:p>
            <a:pPr>
              <a:defRPr/>
            </a:pPr>
            <a:fld id="{C2408A38-C236-644D-963D-AA142BF0FACC}" type="slidenum">
              <a:rPr lang="en-US"/>
              <a:pPr>
                <a:defRPr/>
              </a:pPr>
              <a:t>‹#›</a:t>
            </a:fld>
            <a:endParaRPr lang="en-US"/>
          </a:p>
        </p:txBody>
      </p:sp>
    </p:spTree>
    <p:extLst>
      <p:ext uri="{BB962C8B-B14F-4D97-AF65-F5344CB8AC3E}">
        <p14:creationId xmlns:p14="http://schemas.microsoft.com/office/powerpoint/2010/main" val="2223544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A84612F4-2AA0-A84B-A87F-2F9BEC4E91A5}" type="slidenum">
              <a:rPr lang="en-US"/>
              <a:pPr>
                <a:defRPr/>
              </a:pPr>
              <a:t>‹#›</a:t>
            </a:fld>
            <a:endParaRPr lang="en-US"/>
          </a:p>
        </p:txBody>
      </p:sp>
    </p:spTree>
    <p:extLst>
      <p:ext uri="{BB962C8B-B14F-4D97-AF65-F5344CB8AC3E}">
        <p14:creationId xmlns:p14="http://schemas.microsoft.com/office/powerpoint/2010/main" val="1135665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46" y="2911624"/>
            <a:ext cx="2474217"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3659" y="2911624"/>
            <a:ext cx="2474866"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82260" y="2911624"/>
            <a:ext cx="2468408"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3" name="Date Placeholder 3"/>
          <p:cNvSpPr>
            <a:spLocks noGrp="1"/>
          </p:cNvSpPr>
          <p:nvPr>
            <p:ph type="dt" sz="half" idx="18"/>
          </p:nvPr>
        </p:nvSpPr>
        <p:spPr/>
        <p:txBody>
          <a:bodyPr/>
          <a:lstStyle>
            <a:lvl1pPr>
              <a:defRPr/>
            </a:lvl1pPr>
          </a:lstStyle>
          <a:p>
            <a:pPr>
              <a:defRPr/>
            </a:pPr>
            <a:endParaRPr lang="en-US" altLang="en-US"/>
          </a:p>
        </p:txBody>
      </p:sp>
      <p:sp>
        <p:nvSpPr>
          <p:cNvPr id="14" name="Footer Placeholder 4"/>
          <p:cNvSpPr>
            <a:spLocks noGrp="1"/>
          </p:cNvSpPr>
          <p:nvPr>
            <p:ph type="ftr" sz="quarter" idx="19"/>
          </p:nvPr>
        </p:nvSpPr>
        <p:spPr/>
        <p:txBody>
          <a:bodyPr/>
          <a:lstStyle>
            <a:lvl1pPr>
              <a:defRPr/>
            </a:lvl1pPr>
          </a:lstStyle>
          <a:p>
            <a:pPr>
              <a:defRPr/>
            </a:pPr>
            <a:endParaRPr lang="en-US" altLang="en-US"/>
          </a:p>
        </p:txBody>
      </p:sp>
      <p:sp>
        <p:nvSpPr>
          <p:cNvPr id="16" name="Slide Number Placeholder 5"/>
          <p:cNvSpPr>
            <a:spLocks noGrp="1"/>
          </p:cNvSpPr>
          <p:nvPr>
            <p:ph type="sldNum" sz="quarter" idx="20"/>
          </p:nvPr>
        </p:nvSpPr>
        <p:spPr/>
        <p:txBody>
          <a:bodyPr/>
          <a:lstStyle>
            <a:lvl1pPr>
              <a:defRPr/>
            </a:lvl1pPr>
          </a:lstStyle>
          <a:p>
            <a:pPr>
              <a:defRPr/>
            </a:pPr>
            <a:fld id="{93FFDED4-AD7C-4844-8A5D-C24395DA7D9A}" type="slidenum">
              <a:rPr lang="en-US"/>
              <a:pPr>
                <a:defRPr/>
              </a:pPr>
              <a:t>‹#›</a:t>
            </a:fld>
            <a:endParaRPr lang="en-US"/>
          </a:p>
        </p:txBody>
      </p:sp>
    </p:spTree>
    <p:extLst>
      <p:ext uri="{BB962C8B-B14F-4D97-AF65-F5344CB8AC3E}">
        <p14:creationId xmlns:p14="http://schemas.microsoft.com/office/powerpoint/2010/main" val="3171777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1" name="Text Placeholder 3"/>
          <p:cNvSpPr>
            <a:spLocks noGrp="1"/>
          </p:cNvSpPr>
          <p:nvPr>
            <p:ph type="body" sz="half" idx="18"/>
          </p:nvPr>
        </p:nvSpPr>
        <p:spPr>
          <a:xfrm>
            <a:off x="685347" y="4565409"/>
            <a:ext cx="2474216" cy="122579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19"/>
          </p:nvPr>
        </p:nvSpPr>
        <p:spPr>
          <a:xfrm>
            <a:off x="3331011" y="4565408"/>
            <a:ext cx="2475252" cy="122579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7" name="Text Placeholder 3"/>
          <p:cNvSpPr>
            <a:spLocks noGrp="1"/>
          </p:cNvSpPr>
          <p:nvPr>
            <p:ph type="body" sz="half" idx="20"/>
          </p:nvPr>
        </p:nvSpPr>
        <p:spPr>
          <a:xfrm>
            <a:off x="5979973" y="4565410"/>
            <a:ext cx="2470694" cy="1225790"/>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2" name="Date Placeholder 3"/>
          <p:cNvSpPr>
            <a:spLocks noGrp="1"/>
          </p:cNvSpPr>
          <p:nvPr>
            <p:ph type="dt" sz="half" idx="23"/>
          </p:nvPr>
        </p:nvSpPr>
        <p:spPr/>
        <p:txBody>
          <a:bodyPr/>
          <a:lstStyle>
            <a:lvl1pPr>
              <a:defRPr/>
            </a:lvl1pPr>
          </a:lstStyle>
          <a:p>
            <a:pPr>
              <a:defRPr/>
            </a:pPr>
            <a:endParaRPr lang="en-US" altLang="en-US"/>
          </a:p>
        </p:txBody>
      </p:sp>
      <p:sp>
        <p:nvSpPr>
          <p:cNvPr id="13" name="Footer Placeholder 4"/>
          <p:cNvSpPr>
            <a:spLocks noGrp="1"/>
          </p:cNvSpPr>
          <p:nvPr>
            <p:ph type="ftr" sz="quarter" idx="24"/>
          </p:nvPr>
        </p:nvSpPr>
        <p:spPr/>
        <p:txBody>
          <a:bodyPr/>
          <a:lstStyle>
            <a:lvl1pPr>
              <a:defRPr/>
            </a:lvl1pPr>
          </a:lstStyle>
          <a:p>
            <a:pPr>
              <a:defRPr/>
            </a:pPr>
            <a:endParaRPr lang="en-US" altLang="en-US"/>
          </a:p>
        </p:txBody>
      </p:sp>
      <p:sp>
        <p:nvSpPr>
          <p:cNvPr id="14" name="Slide Number Placeholder 5"/>
          <p:cNvSpPr>
            <a:spLocks noGrp="1"/>
          </p:cNvSpPr>
          <p:nvPr>
            <p:ph type="sldNum" sz="quarter" idx="25"/>
          </p:nvPr>
        </p:nvSpPr>
        <p:spPr/>
        <p:txBody>
          <a:bodyPr/>
          <a:lstStyle>
            <a:lvl1pPr>
              <a:defRPr/>
            </a:lvl1pPr>
          </a:lstStyle>
          <a:p>
            <a:pPr>
              <a:defRPr/>
            </a:pPr>
            <a:fld id="{D5052B8F-D179-7249-A85C-B5501F02E6DA}" type="slidenum">
              <a:rPr lang="en-US"/>
              <a:pPr>
                <a:defRPr/>
              </a:pPr>
              <a:t>‹#›</a:t>
            </a:fld>
            <a:endParaRPr lang="en-US"/>
          </a:p>
        </p:txBody>
      </p:sp>
    </p:spTree>
    <p:extLst>
      <p:ext uri="{BB962C8B-B14F-4D97-AF65-F5344CB8AC3E}">
        <p14:creationId xmlns:p14="http://schemas.microsoft.com/office/powerpoint/2010/main" val="1168545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A770A72E-E672-E340-87E4-0B6B6C05A819}" type="slidenum">
              <a:rPr lang="en-US"/>
              <a:pPr>
                <a:defRPr/>
              </a:pPr>
              <a:t>‹#›</a:t>
            </a:fld>
            <a:endParaRPr lang="en-US"/>
          </a:p>
        </p:txBody>
      </p:sp>
    </p:spTree>
    <p:extLst>
      <p:ext uri="{BB962C8B-B14F-4D97-AF65-F5344CB8AC3E}">
        <p14:creationId xmlns:p14="http://schemas.microsoft.com/office/powerpoint/2010/main" val="3012563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DD03CE3E-24B3-E14B-99CA-BD5AEF089261}" type="slidenum">
              <a:rPr lang="en-US"/>
              <a:pPr>
                <a:defRPr/>
              </a:pPr>
              <a:t>‹#›</a:t>
            </a:fld>
            <a:endParaRPr lang="en-US"/>
          </a:p>
        </p:txBody>
      </p:sp>
    </p:spTree>
    <p:extLst>
      <p:ext uri="{BB962C8B-B14F-4D97-AF65-F5344CB8AC3E}">
        <p14:creationId xmlns:p14="http://schemas.microsoft.com/office/powerpoint/2010/main" val="3126529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Online Image Placeholder 2"/>
          <p:cNvSpPr>
            <a:spLocks noGrp="1"/>
          </p:cNvSpPr>
          <p:nvPr>
            <p:ph type="clipArt" sz="half" idx="1"/>
          </p:nvPr>
        </p:nvSpPr>
        <p:spPr>
          <a:xfrm>
            <a:off x="301625" y="1676400"/>
            <a:ext cx="4194175" cy="4422775"/>
          </a:xfrm>
        </p:spPr>
        <p:txBody>
          <a:bodyPr/>
          <a:lstStyle/>
          <a:p>
            <a:pPr lvl="0"/>
            <a:endParaRPr lang="en-US" noProof="0"/>
          </a:p>
        </p:txBody>
      </p:sp>
      <p:sp>
        <p:nvSpPr>
          <p:cNvPr id="4" name="Text Placeholder 3"/>
          <p:cNvSpPr>
            <a:spLocks noGrp="1"/>
          </p:cNvSpPr>
          <p:nvPr>
            <p:ph type="body" sz="half" idx="2"/>
          </p:nvPr>
        </p:nvSpPr>
        <p:spPr>
          <a:xfrm>
            <a:off x="4648200" y="1676400"/>
            <a:ext cx="4194175" cy="44227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4800" y="6245225"/>
            <a:ext cx="2286000" cy="47625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6553200" y="6245225"/>
            <a:ext cx="2286000" cy="476250"/>
          </a:xfrm>
        </p:spPr>
        <p:txBody>
          <a:bodyPr/>
          <a:lstStyle>
            <a:lvl1pPr>
              <a:defRPr smtClean="0"/>
            </a:lvl1pPr>
          </a:lstStyle>
          <a:p>
            <a:pPr>
              <a:defRPr/>
            </a:pPr>
            <a:fld id="{3D59F8EE-518F-3A4F-B2FF-2F40EC6BC676}" type="slidenum">
              <a:rPr lang="en-US"/>
              <a:pPr>
                <a:defRPr/>
              </a:pPr>
              <a:t>‹#›</a:t>
            </a:fld>
            <a:endParaRPr lang="en-US"/>
          </a:p>
        </p:txBody>
      </p:sp>
    </p:spTree>
    <p:extLst>
      <p:ext uri="{BB962C8B-B14F-4D97-AF65-F5344CB8AC3E}">
        <p14:creationId xmlns:p14="http://schemas.microsoft.com/office/powerpoint/2010/main" val="388469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76400"/>
            <a:ext cx="4194175" cy="44227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Online Image Placeholder 3"/>
          <p:cNvSpPr>
            <a:spLocks noGrp="1"/>
          </p:cNvSpPr>
          <p:nvPr>
            <p:ph type="clipArt" sz="half" idx="2"/>
          </p:nvPr>
        </p:nvSpPr>
        <p:spPr>
          <a:xfrm>
            <a:off x="4648200" y="1676400"/>
            <a:ext cx="4194175" cy="4422775"/>
          </a:xfrm>
        </p:spPr>
        <p:txBody>
          <a:bodyPr/>
          <a:lstStyle/>
          <a:p>
            <a:pPr lvl="0"/>
            <a:endParaRPr lang="en-US" noProof="0"/>
          </a:p>
        </p:txBody>
      </p:sp>
      <p:sp>
        <p:nvSpPr>
          <p:cNvPr id="5" name="Date Placeholder 4"/>
          <p:cNvSpPr>
            <a:spLocks noGrp="1"/>
          </p:cNvSpPr>
          <p:nvPr>
            <p:ph type="dt" sz="half" idx="10"/>
          </p:nvPr>
        </p:nvSpPr>
        <p:spPr>
          <a:xfrm>
            <a:off x="304800" y="6245225"/>
            <a:ext cx="2286000" cy="47625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6553200" y="6245225"/>
            <a:ext cx="2286000" cy="476250"/>
          </a:xfrm>
        </p:spPr>
        <p:txBody>
          <a:bodyPr/>
          <a:lstStyle>
            <a:lvl1pPr>
              <a:defRPr smtClean="0"/>
            </a:lvl1pPr>
          </a:lstStyle>
          <a:p>
            <a:pPr>
              <a:defRPr/>
            </a:pPr>
            <a:fld id="{E92D673A-735D-124B-B4B6-34217E17274B}" type="slidenum">
              <a:rPr lang="en-US"/>
              <a:pPr>
                <a:defRPr/>
              </a:pPr>
              <a:t>‹#›</a:t>
            </a:fld>
            <a:endParaRPr lang="en-US"/>
          </a:p>
        </p:txBody>
      </p:sp>
    </p:spTree>
    <p:extLst>
      <p:ext uri="{BB962C8B-B14F-4D97-AF65-F5344CB8AC3E}">
        <p14:creationId xmlns:p14="http://schemas.microsoft.com/office/powerpoint/2010/main" val="2572492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0FAE181B-00F6-6F4B-A802-7FF1FA81C468}" type="slidenum">
              <a:rPr lang="en-US"/>
              <a:pPr>
                <a:defRPr/>
              </a:pPr>
              <a:t>‹#›</a:t>
            </a:fld>
            <a:endParaRPr lang="en-US"/>
          </a:p>
        </p:txBody>
      </p:sp>
    </p:spTree>
    <p:extLst>
      <p:ext uri="{BB962C8B-B14F-4D97-AF65-F5344CB8AC3E}">
        <p14:creationId xmlns:p14="http://schemas.microsoft.com/office/powerpoint/2010/main" val="2425048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CFC06353-ACA9-314B-B85D-BD2113ACCB1B}" type="slidenum">
              <a:rPr lang="en-US"/>
              <a:pPr>
                <a:defRPr/>
              </a:pPr>
              <a:t>‹#›</a:t>
            </a:fld>
            <a:endParaRPr lang="en-US"/>
          </a:p>
        </p:txBody>
      </p:sp>
    </p:spTree>
    <p:extLst>
      <p:ext uri="{BB962C8B-B14F-4D97-AF65-F5344CB8AC3E}">
        <p14:creationId xmlns:p14="http://schemas.microsoft.com/office/powerpoint/2010/main" val="3531794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16F42CCA-7E76-3C44-ACAF-22FA0D591C0E}" type="slidenum">
              <a:rPr lang="en-US"/>
              <a:pPr>
                <a:defRPr/>
              </a:pPr>
              <a:t>‹#›</a:t>
            </a:fld>
            <a:endParaRPr lang="en-US"/>
          </a:p>
        </p:txBody>
      </p:sp>
    </p:spTree>
    <p:extLst>
      <p:ext uri="{BB962C8B-B14F-4D97-AF65-F5344CB8AC3E}">
        <p14:creationId xmlns:p14="http://schemas.microsoft.com/office/powerpoint/2010/main" val="1254084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C04616F7-881B-A943-8395-5CEFDC1ACBC4}" type="slidenum">
              <a:rPr lang="en-US"/>
              <a:pPr>
                <a:defRPr/>
              </a:pPr>
              <a:t>‹#›</a:t>
            </a:fld>
            <a:endParaRPr lang="en-US"/>
          </a:p>
        </p:txBody>
      </p:sp>
    </p:spTree>
    <p:extLst>
      <p:ext uri="{BB962C8B-B14F-4D97-AF65-F5344CB8AC3E}">
        <p14:creationId xmlns:p14="http://schemas.microsoft.com/office/powerpoint/2010/main" val="624528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262F1CFE-9E2F-C24C-8448-06C24E19A2A3}" type="slidenum">
              <a:rPr lang="en-US"/>
              <a:pPr>
                <a:defRPr/>
              </a:pPr>
              <a:t>‹#›</a:t>
            </a:fld>
            <a:endParaRPr lang="en-US"/>
          </a:p>
        </p:txBody>
      </p:sp>
    </p:spTree>
    <p:extLst>
      <p:ext uri="{BB962C8B-B14F-4D97-AF65-F5344CB8AC3E}">
        <p14:creationId xmlns:p14="http://schemas.microsoft.com/office/powerpoint/2010/main" val="3155408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F86022F1-8BD4-644B-B610-41D8AC06D8AF}" type="slidenum">
              <a:rPr lang="en-US"/>
              <a:pPr>
                <a:defRPr/>
              </a:pPr>
              <a:t>‹#›</a:t>
            </a:fld>
            <a:endParaRPr lang="en-US"/>
          </a:p>
        </p:txBody>
      </p:sp>
    </p:spTree>
    <p:extLst>
      <p:ext uri="{BB962C8B-B14F-4D97-AF65-F5344CB8AC3E}">
        <p14:creationId xmlns:p14="http://schemas.microsoft.com/office/powerpoint/2010/main" val="3466080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A537B6A8-78B2-0749-856A-BE4BB416CE4B}" type="slidenum">
              <a:rPr lang="en-US"/>
              <a:pPr>
                <a:defRPr/>
              </a:pPr>
              <a:t>‹#›</a:t>
            </a:fld>
            <a:endParaRPr lang="en-US"/>
          </a:p>
        </p:txBody>
      </p:sp>
    </p:spTree>
    <p:extLst>
      <p:ext uri="{BB962C8B-B14F-4D97-AF65-F5344CB8AC3E}">
        <p14:creationId xmlns:p14="http://schemas.microsoft.com/office/powerpoint/2010/main" val="1648523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85346" y="2971800"/>
            <a:ext cx="4171242" cy="2819400"/>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6F1D0CBC-F409-4C4A-BFF9-BF035C260386}" type="slidenum">
              <a:rPr lang="en-US"/>
              <a:pPr>
                <a:defRPr/>
              </a:pPr>
              <a:t>‹#›</a:t>
            </a:fld>
            <a:endParaRPr lang="en-US"/>
          </a:p>
        </p:txBody>
      </p:sp>
    </p:spTree>
    <p:extLst>
      <p:ext uri="{BB962C8B-B14F-4D97-AF65-F5344CB8AC3E}">
        <p14:creationId xmlns:p14="http://schemas.microsoft.com/office/powerpoint/2010/main" val="418178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09600"/>
            <a:ext cx="7764463"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95500"/>
            <a:ext cx="7764463" cy="36957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450" y="5883275"/>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tint val="75000"/>
                  </a:schemeClr>
                </a:solidFill>
                <a:latin typeface="+mn-lt"/>
                <a:ea typeface="+mn-ea"/>
                <a:cs typeface="+mn-cs"/>
              </a:defRPr>
            </a:lvl1pPr>
          </a:lstStyle>
          <a:p>
            <a:pPr>
              <a:defRPr/>
            </a:pPr>
            <a:endParaRPr lang="en-US" altLang="en-US"/>
          </a:p>
        </p:txBody>
      </p:sp>
      <p:sp>
        <p:nvSpPr>
          <p:cNvPr id="5" name="Footer Placeholder 4"/>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ea typeface="+mn-ea"/>
                <a:cs typeface="+mn-cs"/>
              </a:defRPr>
            </a:lvl1pPr>
          </a:lstStyle>
          <a:p>
            <a:pPr>
              <a:defRPr/>
            </a:pPr>
            <a:endParaRPr lang="en-US" altLang="en-US"/>
          </a:p>
        </p:txBody>
      </p:sp>
      <p:sp>
        <p:nvSpPr>
          <p:cNvPr id="6" name="Slide Number Placeholder 5"/>
          <p:cNvSpPr>
            <a:spLocks noGrp="1"/>
          </p:cNvSpPr>
          <p:nvPr>
            <p:ph type="sldNum" sz="quarter" idx="4"/>
          </p:nvPr>
        </p:nvSpPr>
        <p:spPr>
          <a:xfrm>
            <a:off x="7885113" y="5883275"/>
            <a:ext cx="5651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smtClean="0">
                <a:solidFill>
                  <a:srgbClr val="FFFFFF"/>
                </a:solidFill>
                <a:cs typeface="+mn-cs"/>
              </a:defRPr>
            </a:lvl1pPr>
          </a:lstStyle>
          <a:p>
            <a:pPr>
              <a:defRPr/>
            </a:pPr>
            <a:fld id="{7ACDBB32-39A0-E247-A9E9-2ABD8E00E4A1}"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80" r:id="rId12"/>
    <p:sldLayoutId id="2147483775" r:id="rId13"/>
    <p:sldLayoutId id="2147483776" r:id="rId14"/>
    <p:sldLayoutId id="2147483777" r:id="rId15"/>
    <p:sldLayoutId id="2147483778" r:id="rId16"/>
    <p:sldLayoutId id="2147483779" r:id="rId17"/>
    <p:sldLayoutId id="2147483781" r:id="rId18"/>
    <p:sldLayoutId id="2147483782" r:id="rId19"/>
  </p:sldLayoutIdLst>
  <p:txStyles>
    <p:title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ＭＳ Ｐゴシック" charset="0"/>
          <a:cs typeface="ＭＳ Ｐゴシック" charset="0"/>
        </a:defRPr>
      </a:lvl1pPr>
      <a:lvl2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ea typeface="ＭＳ Ｐゴシック" charset="0"/>
          <a:cs typeface="ＭＳ Ｐゴシック" charset="0"/>
        </a:defRPr>
      </a:lvl2pPr>
      <a:lvl3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ea typeface="ＭＳ Ｐゴシック" charset="0"/>
          <a:cs typeface="ＭＳ Ｐゴシック" charset="0"/>
        </a:defRPr>
      </a:lvl3pPr>
      <a:lvl4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ea typeface="ＭＳ Ｐゴシック" charset="0"/>
          <a:cs typeface="ＭＳ Ｐゴシック" charset="0"/>
        </a:defRPr>
      </a:lvl4pPr>
      <a:lvl5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ea typeface="ＭＳ Ｐゴシック" charset="0"/>
          <a:cs typeface="ＭＳ Ｐゴシック" charset="0"/>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defRPr>
      </a:lvl9pPr>
    </p:titleStyle>
    <p:bodyStyle>
      <a:lvl1pPr marL="228600" indent="-228600" algn="l" rtl="0" eaLnBrk="0" fontAlgn="base" hangingPunct="0">
        <a:lnSpc>
          <a:spcPct val="120000"/>
        </a:lnSpc>
        <a:spcBef>
          <a:spcPts val="1000"/>
        </a:spcBef>
        <a:spcAft>
          <a:spcPct val="0"/>
        </a:spcAft>
        <a:buFont typeface="Arial" charset="0"/>
        <a:buChar char="•"/>
        <a:defRPr sz="2000" kern="1200">
          <a:solidFill>
            <a:schemeClr val="tx1"/>
          </a:solidFill>
          <a:effectLst>
            <a:outerShdw blurRad="50800" dist="38100" dir="2700000" algn="tl" rotWithShape="0">
              <a:srgbClr val="000000">
                <a:alpha val="48000"/>
              </a:srgbClr>
            </a:outerShdw>
          </a:effectLst>
          <a:latin typeface="+mn-lt"/>
          <a:ea typeface="ＭＳ Ｐゴシック" charset="0"/>
          <a:cs typeface="ＭＳ Ｐゴシック" charset="0"/>
        </a:defRPr>
      </a:lvl1pPr>
      <a:lvl2pPr marL="685800" indent="-228600" algn="l" rtl="0" eaLnBrk="0" fontAlgn="base" hangingPunct="0">
        <a:lnSpc>
          <a:spcPct val="120000"/>
        </a:lnSpc>
        <a:spcBef>
          <a:spcPts val="500"/>
        </a:spcBef>
        <a:spcAft>
          <a:spcPct val="0"/>
        </a:spcAft>
        <a:buFont typeface="Arial" charset="0"/>
        <a:buChar char="•"/>
        <a:defRPr kern="1200">
          <a:solidFill>
            <a:schemeClr val="tx1"/>
          </a:solidFill>
          <a:effectLst>
            <a:outerShdw blurRad="50800" dist="38100" dir="2700000" algn="tl" rotWithShape="0">
              <a:srgbClr val="000000">
                <a:alpha val="48000"/>
              </a:srgbClr>
            </a:outerShdw>
          </a:effectLst>
          <a:latin typeface="+mn-lt"/>
          <a:ea typeface="ＭＳ Ｐゴシック" charset="0"/>
          <a:cs typeface="+mn-cs"/>
        </a:defRPr>
      </a:lvl2pPr>
      <a:lvl3pPr marL="1143000" indent="-228600" algn="l" rtl="0" eaLnBrk="0" fontAlgn="base" hangingPunct="0">
        <a:lnSpc>
          <a:spcPct val="120000"/>
        </a:lnSpc>
        <a:spcBef>
          <a:spcPts val="500"/>
        </a:spcBef>
        <a:spcAft>
          <a:spcPct val="0"/>
        </a:spcAft>
        <a:buFont typeface="Arial" charset="0"/>
        <a:buChar char="•"/>
        <a:defRPr sz="1600" kern="1200">
          <a:solidFill>
            <a:schemeClr val="tx1"/>
          </a:solidFill>
          <a:effectLst>
            <a:outerShdw blurRad="50800" dist="38100" dir="2700000" algn="tl" rotWithShape="0">
              <a:srgbClr val="000000">
                <a:alpha val="48000"/>
              </a:srgbClr>
            </a:outerShdw>
          </a:effectLst>
          <a:latin typeface="+mn-lt"/>
          <a:ea typeface="ＭＳ Ｐゴシック" charset="0"/>
          <a:cs typeface="+mn-cs"/>
        </a:defRPr>
      </a:lvl3pPr>
      <a:lvl4pPr marL="1600200" indent="-228600" algn="l" rtl="0" eaLnBrk="0" fontAlgn="base" hangingPunct="0">
        <a:lnSpc>
          <a:spcPct val="120000"/>
        </a:lnSpc>
        <a:spcBef>
          <a:spcPts val="500"/>
        </a:spcBef>
        <a:spcAft>
          <a:spcPct val="0"/>
        </a:spcAft>
        <a:buFont typeface="Arial" charset="0"/>
        <a:buChar char="•"/>
        <a:defRPr sz="1400" kern="1200">
          <a:solidFill>
            <a:schemeClr val="tx1"/>
          </a:solidFill>
          <a:effectLst>
            <a:outerShdw blurRad="50800" dist="38100" dir="2700000" algn="tl" rotWithShape="0">
              <a:srgbClr val="000000">
                <a:alpha val="48000"/>
              </a:srgbClr>
            </a:outerShdw>
          </a:effectLst>
          <a:latin typeface="+mn-lt"/>
          <a:ea typeface="ＭＳ Ｐゴシック" charset="0"/>
          <a:cs typeface="+mn-cs"/>
        </a:defRPr>
      </a:lvl4pPr>
      <a:lvl5pPr marL="2057400" indent="-228600" algn="l" rtl="0" eaLnBrk="0" fontAlgn="base" hangingPunct="0">
        <a:lnSpc>
          <a:spcPct val="120000"/>
        </a:lnSpc>
        <a:spcBef>
          <a:spcPts val="500"/>
        </a:spcBef>
        <a:spcAft>
          <a:spcPct val="0"/>
        </a:spcAft>
        <a:buFont typeface="Arial" charset="0"/>
        <a:buChar char="•"/>
        <a:defRPr sz="1200" kern="1200">
          <a:solidFill>
            <a:schemeClr val="tx1"/>
          </a:solidFill>
          <a:effectLst>
            <a:outerShdw blurRad="50800" dist="38100" dir="2700000" algn="tl" rotWithShape="0">
              <a:srgbClr val="000000">
                <a:alpha val="48000"/>
              </a:srgbClr>
            </a:outerShdw>
          </a:effectLst>
          <a:latin typeface="+mn-lt"/>
          <a:ea typeface="ＭＳ Ｐゴシック" charset="0"/>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9.xml"/><Relationship Id="rId1" Type="http://schemas.openxmlformats.org/officeDocument/2006/relationships/video" Target="https://www.youtube.com/embed/iH_PRnY7Jkw"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hyperlink" Target="https://www.verywellmind.com/the-conscious-and-unconscious-mind-2795946" TargetMode="Externa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6.xml"/><Relationship Id="rId1" Type="http://schemas.openxmlformats.org/officeDocument/2006/relationships/video" Target="https://www.youtube.com/embed/VNC4ql-DLIM"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10588" cy="762000"/>
          </a:xfrm>
        </p:spPr>
        <p:txBody>
          <a:bodyPr/>
          <a:lstStyle/>
          <a:p>
            <a:pPr>
              <a:defRPr/>
            </a:pPr>
            <a:r>
              <a:rPr lang="en-US" dirty="0" smtClean="0">
                <a:cs typeface="+mj-cs"/>
              </a:rPr>
              <a:t>Freudian psychology</a:t>
            </a:r>
            <a:endParaRPr lang="en-US" dirty="0">
              <a:cs typeface="+mj-cs"/>
            </a:endParaRPr>
          </a:p>
        </p:txBody>
      </p:sp>
      <p:pic>
        <p:nvPicPr>
          <p:cNvPr id="67586" name="ClipArt Placeholder 4"/>
          <p:cNvPicPr>
            <a:picLocks noGrp="1" noChangeAspect="1"/>
          </p:cNvPicPr>
          <p:nvPr>
            <p:ph type="clipArt" sz="half" idx="1"/>
          </p:nvPr>
        </p:nvPicPr>
        <p:blipFill>
          <a:blip r:embed="rId2">
            <a:extLst>
              <a:ext uri="{28A0092B-C50C-407E-A947-70E740481C1C}">
                <a14:useLocalDpi xmlns:a14="http://schemas.microsoft.com/office/drawing/2010/main" val="0"/>
              </a:ext>
            </a:extLst>
          </a:blip>
          <a:srcRect l="8192" r="8192"/>
          <a:stretch>
            <a:fillRect/>
          </a:stretch>
        </p:blipFill>
        <p:spPr bwMode="auto">
          <a:xfrm>
            <a:off x="2438400" y="1054100"/>
            <a:ext cx="4492625" cy="4737100"/>
          </a:xfrm>
        </p:spPr>
      </p:pic>
      <p:sp>
        <p:nvSpPr>
          <p:cNvPr id="67587" name="TextBox 5"/>
          <p:cNvSpPr txBox="1">
            <a:spLocks noChangeArrowheads="1"/>
          </p:cNvSpPr>
          <p:nvPr/>
        </p:nvSpPr>
        <p:spPr bwMode="auto">
          <a:xfrm>
            <a:off x="533400" y="6096000"/>
            <a:ext cx="81534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Rockwell" charset="0"/>
                <a:ea typeface="ＭＳ Ｐゴシック" charset="0"/>
                <a:cs typeface="ＭＳ Ｐゴシック" charset="0"/>
              </a:defRPr>
            </a:lvl1pPr>
            <a:lvl2pPr marL="742950" indent="-285750">
              <a:defRPr sz="2400">
                <a:solidFill>
                  <a:schemeClr val="tx1"/>
                </a:solidFill>
                <a:latin typeface="Rockwell" charset="0"/>
                <a:ea typeface="ＭＳ Ｐゴシック" charset="0"/>
              </a:defRPr>
            </a:lvl2pPr>
            <a:lvl3pPr marL="1143000" indent="-228600">
              <a:defRPr sz="2400">
                <a:solidFill>
                  <a:schemeClr val="tx1"/>
                </a:solidFill>
                <a:latin typeface="Rockwell" charset="0"/>
                <a:ea typeface="ＭＳ Ｐゴシック" charset="0"/>
              </a:defRPr>
            </a:lvl3pPr>
            <a:lvl4pPr marL="1600200" indent="-228600">
              <a:defRPr sz="2400">
                <a:solidFill>
                  <a:schemeClr val="tx1"/>
                </a:solidFill>
                <a:latin typeface="Rockwell" charset="0"/>
                <a:ea typeface="ＭＳ Ｐゴシック" charset="0"/>
              </a:defRPr>
            </a:lvl4pPr>
            <a:lvl5pPr marL="2057400" indent="-22860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algn="ctr"/>
            <a:r>
              <a:rPr lang="en-US" sz="1400" dirty="0"/>
              <a:t>This work has been curated by Mr. Neden.  Some of the work has been made possible by the generous contributions of Mrs. Sutton.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182563"/>
            <a:ext cx="8510588" cy="1325563"/>
          </a:xfrm>
        </p:spPr>
        <p:txBody>
          <a:bodyPr>
            <a:normAutofit/>
          </a:bodyPr>
          <a:lstStyle/>
          <a:p>
            <a:r>
              <a:rPr lang="en-US" sz="2400" dirty="0" smtClean="0"/>
              <a:t>Oedipal Complex vs. Electra Complex</a:t>
            </a:r>
            <a:endParaRPr lang="en-US" sz="2400" dirty="0"/>
          </a:p>
        </p:txBody>
      </p:sp>
      <p:sp>
        <p:nvSpPr>
          <p:cNvPr id="3" name="Text Placeholder 2"/>
          <p:cNvSpPr>
            <a:spLocks noGrp="1"/>
          </p:cNvSpPr>
          <p:nvPr>
            <p:ph type="body" sz="half" idx="1"/>
          </p:nvPr>
        </p:nvSpPr>
        <p:spPr>
          <a:xfrm>
            <a:off x="304800" y="911225"/>
            <a:ext cx="4194175" cy="4422775"/>
          </a:xfrm>
        </p:spPr>
        <p:txBody>
          <a:bodyPr>
            <a:normAutofit fontScale="77500" lnSpcReduction="20000"/>
          </a:bodyPr>
          <a:lstStyle/>
          <a:p>
            <a:pPr eaLnBrk="1" hangingPunct="1">
              <a:defRPr/>
            </a:pPr>
            <a:r>
              <a:rPr lang="en-US" dirty="0" smtClean="0">
                <a:effectLst>
                  <a:outerShdw blurRad="38100" dist="38100" dir="2700000" algn="tl">
                    <a:srgbClr val="2A5B7F"/>
                  </a:outerShdw>
                </a:effectLst>
                <a:latin typeface="Rockwell" charset="0"/>
              </a:rPr>
              <a:t>In the young male, the Oedipus conflict stems from his natural love for his mother.</a:t>
            </a:r>
          </a:p>
          <a:p>
            <a:pPr eaLnBrk="1" hangingPunct="1">
              <a:defRPr/>
            </a:pPr>
            <a:r>
              <a:rPr lang="en-US" altLang="en-US" dirty="0"/>
              <a:t>Unfortunately for the boy, his father stands in the way of this love. The boy therefore feels aggression and envy towards this rival, his father, and also feels fear that the father will strike back at him. </a:t>
            </a:r>
            <a:endParaRPr lang="en-US" altLang="en-US" dirty="0" smtClean="0"/>
          </a:p>
          <a:p>
            <a:pPr eaLnBrk="1" hangingPunct="1">
              <a:defRPr/>
            </a:pPr>
            <a:r>
              <a:rPr lang="en-US" dirty="0">
                <a:effectLst>
                  <a:outerShdw blurRad="38100" dist="38100" dir="2700000" algn="tl">
                    <a:srgbClr val="2A5B7F"/>
                  </a:outerShdw>
                </a:effectLst>
                <a:latin typeface="Rockwell" charset="0"/>
              </a:rPr>
              <a:t>As the boy has noticed that women, his mother in particular, have no penises, he is struck by a great fear that his father will remove his penis, too. </a:t>
            </a:r>
            <a:endParaRPr lang="en-US" dirty="0" smtClean="0">
              <a:effectLst>
                <a:outerShdw blurRad="38100" dist="38100" dir="2700000" algn="tl">
                  <a:srgbClr val="2A5B7F"/>
                </a:outerShdw>
              </a:effectLst>
              <a:latin typeface="Rockwell" charset="0"/>
            </a:endParaRPr>
          </a:p>
          <a:p>
            <a:pPr eaLnBrk="1" hangingPunct="1">
              <a:defRPr/>
            </a:pPr>
            <a:r>
              <a:rPr lang="en-US" dirty="0">
                <a:effectLst>
                  <a:outerShdw blurRad="38100" dist="38100" dir="2700000" algn="tl">
                    <a:srgbClr val="2A5B7F"/>
                  </a:outerShdw>
                </a:effectLst>
                <a:latin typeface="Rockwell" charset="0"/>
              </a:rPr>
              <a:t>This </a:t>
            </a:r>
            <a:r>
              <a:rPr lang="en-US" b="1" dirty="0">
                <a:effectLst>
                  <a:outerShdw blurRad="38100" dist="38100" dir="2700000" algn="tl">
                    <a:srgbClr val="2A5B7F"/>
                  </a:outerShdw>
                </a:effectLst>
                <a:latin typeface="Rockwell" charset="0"/>
              </a:rPr>
              <a:t>castration anxiety</a:t>
            </a:r>
            <a:r>
              <a:rPr lang="en-US" dirty="0">
                <a:effectLst>
                  <a:outerShdw blurRad="38100" dist="38100" dir="2700000" algn="tl">
                    <a:srgbClr val="2A5B7F"/>
                  </a:outerShdw>
                </a:effectLst>
                <a:latin typeface="Rockwell" charset="0"/>
              </a:rPr>
              <a:t> outstrips his desire for his mother, so he represses the desire. </a:t>
            </a:r>
          </a:p>
          <a:p>
            <a:pPr eaLnBrk="1" hangingPunct="1">
              <a:defRPr/>
            </a:pPr>
            <a:endParaRPr lang="en-US" altLang="en-US" dirty="0"/>
          </a:p>
          <a:p>
            <a:pPr eaLnBrk="1" hangingPunct="1">
              <a:defRPr/>
            </a:pPr>
            <a:endParaRPr lang="en-US" dirty="0" smtClean="0">
              <a:effectLst>
                <a:outerShdw blurRad="38100" dist="38100" dir="2700000" algn="tl">
                  <a:srgbClr val="2A5B7F"/>
                </a:outerShdw>
              </a:effectLst>
              <a:latin typeface="Rockwell" charset="0"/>
            </a:endParaRPr>
          </a:p>
          <a:p>
            <a:pPr eaLnBrk="1" hangingPunct="1">
              <a:defRPr/>
            </a:pPr>
            <a:endParaRPr lang="en-US" dirty="0">
              <a:effectLst>
                <a:outerShdw blurRad="38100" dist="38100" dir="2700000" algn="tl">
                  <a:srgbClr val="2A5B7F"/>
                </a:outerShdw>
              </a:effectLst>
              <a:latin typeface="Rockwell" charset="0"/>
            </a:endParaRPr>
          </a:p>
        </p:txBody>
      </p:sp>
      <p:sp>
        <p:nvSpPr>
          <p:cNvPr id="6" name="Rectangle 5"/>
          <p:cNvSpPr/>
          <p:nvPr/>
        </p:nvSpPr>
        <p:spPr>
          <a:xfrm>
            <a:off x="4572000" y="934283"/>
            <a:ext cx="4343400" cy="4247317"/>
          </a:xfrm>
          <a:prstGeom prst="rect">
            <a:avLst/>
          </a:prstGeom>
        </p:spPr>
        <p:txBody>
          <a:bodyPr wrap="square">
            <a:spAutoFit/>
          </a:bodyPr>
          <a:lstStyle/>
          <a:p>
            <a:pPr marL="285750" indent="-285750">
              <a:buFont typeface="Arial"/>
              <a:buChar char="•"/>
            </a:pPr>
            <a:r>
              <a:rPr lang="en-US" dirty="0">
                <a:effectLst>
                  <a:outerShdw blurRad="38100" dist="38100" dir="2700000" algn="tl">
                    <a:srgbClr val="2A5B7F"/>
                  </a:outerShdw>
                </a:effectLst>
              </a:rPr>
              <a:t>On the Electra complex, Freud was more vague. </a:t>
            </a:r>
            <a:endParaRPr lang="en-US" dirty="0" smtClean="0">
              <a:effectLst>
                <a:outerShdw blurRad="38100" dist="38100" dir="2700000" algn="tl">
                  <a:srgbClr val="2A5B7F"/>
                </a:outerShdw>
              </a:effectLst>
            </a:endParaRPr>
          </a:p>
          <a:p>
            <a:pPr marL="285750" indent="-285750">
              <a:buFont typeface="Arial"/>
              <a:buChar char="•"/>
            </a:pPr>
            <a:r>
              <a:rPr lang="en-US" dirty="0" smtClean="0">
                <a:effectLst>
                  <a:outerShdw blurRad="38100" dist="38100" dir="2700000" algn="tl">
                    <a:srgbClr val="2A5B7F"/>
                  </a:outerShdw>
                </a:effectLst>
              </a:rPr>
              <a:t>The </a:t>
            </a:r>
            <a:r>
              <a:rPr lang="en-US" dirty="0">
                <a:effectLst>
                  <a:outerShdw blurRad="38100" dist="38100" dir="2700000" algn="tl">
                    <a:srgbClr val="2A5B7F"/>
                  </a:outerShdw>
                </a:effectLst>
              </a:rPr>
              <a:t>complex has its roots in the little girl's discovery that she, along with her mother and all other women, lack the penis which her father and other men posses. </a:t>
            </a:r>
            <a:endParaRPr lang="en-US" dirty="0" smtClean="0">
              <a:effectLst>
                <a:outerShdw blurRad="38100" dist="38100" dir="2700000" algn="tl">
                  <a:srgbClr val="2A5B7F"/>
                </a:outerShdw>
              </a:effectLst>
            </a:endParaRPr>
          </a:p>
          <a:p>
            <a:pPr marL="285750" indent="-285750">
              <a:buFont typeface="Arial"/>
              <a:buChar char="•"/>
            </a:pPr>
            <a:r>
              <a:rPr lang="en-US" dirty="0" smtClean="0">
                <a:effectLst>
                  <a:outerShdw blurRad="38100" dist="38100" dir="2700000" algn="tl">
                    <a:srgbClr val="2A5B7F"/>
                  </a:outerShdw>
                </a:effectLst>
              </a:rPr>
              <a:t>Her </a:t>
            </a:r>
            <a:r>
              <a:rPr lang="en-US" dirty="0">
                <a:effectLst>
                  <a:outerShdw blurRad="38100" dist="38100" dir="2700000" algn="tl">
                    <a:srgbClr val="2A5B7F"/>
                  </a:outerShdw>
                </a:effectLst>
              </a:rPr>
              <a:t>love for her father then becomes both erotic and envious, as she yearns for a penis of her own. </a:t>
            </a:r>
            <a:endParaRPr lang="en-US" dirty="0" smtClean="0">
              <a:effectLst>
                <a:outerShdw blurRad="38100" dist="38100" dir="2700000" algn="tl">
                  <a:srgbClr val="2A5B7F"/>
                </a:outerShdw>
              </a:effectLst>
            </a:endParaRPr>
          </a:p>
          <a:p>
            <a:pPr marL="285750" indent="-285750">
              <a:buFont typeface="Arial"/>
              <a:buChar char="•"/>
            </a:pPr>
            <a:r>
              <a:rPr lang="en-US" dirty="0" smtClean="0">
                <a:effectLst>
                  <a:outerShdw blurRad="38100" dist="38100" dir="2700000" algn="tl">
                    <a:srgbClr val="2A5B7F"/>
                  </a:outerShdw>
                </a:effectLst>
              </a:rPr>
              <a:t>She </a:t>
            </a:r>
            <a:r>
              <a:rPr lang="en-US" dirty="0">
                <a:effectLst>
                  <a:outerShdw blurRad="38100" dist="38100" dir="2700000" algn="tl">
                    <a:srgbClr val="2A5B7F"/>
                  </a:outerShdw>
                </a:effectLst>
              </a:rPr>
              <a:t>comes to blame her mother for her perceived castration, and is struck by </a:t>
            </a:r>
            <a:r>
              <a:rPr lang="en-US" b="1" dirty="0">
                <a:effectLst>
                  <a:outerShdw blurRad="38100" dist="38100" dir="2700000" algn="tl">
                    <a:srgbClr val="2A5B7F"/>
                  </a:outerShdw>
                </a:effectLst>
              </a:rPr>
              <a:t>penis envy</a:t>
            </a:r>
            <a:r>
              <a:rPr lang="en-US" dirty="0">
                <a:effectLst>
                  <a:outerShdw blurRad="38100" dist="38100" dir="2700000" algn="tl">
                    <a:srgbClr val="2A5B7F"/>
                  </a:outerShdw>
                </a:effectLst>
              </a:rPr>
              <a:t>, the apparent counterpart to the boy's castration anxiety. </a:t>
            </a:r>
            <a:endParaRPr lang="en-US" dirty="0"/>
          </a:p>
        </p:txBody>
      </p:sp>
      <p:sp>
        <p:nvSpPr>
          <p:cNvPr id="7" name="TextBox 6"/>
          <p:cNvSpPr txBox="1"/>
          <p:nvPr/>
        </p:nvSpPr>
        <p:spPr>
          <a:xfrm>
            <a:off x="381000" y="5503783"/>
            <a:ext cx="8382000" cy="1354217"/>
          </a:xfrm>
          <a:prstGeom prst="rect">
            <a:avLst/>
          </a:prstGeom>
          <a:noFill/>
        </p:spPr>
        <p:txBody>
          <a:bodyPr wrap="square" rtlCol="0">
            <a:spAutoFit/>
          </a:bodyPr>
          <a:lstStyle/>
          <a:p>
            <a:pPr algn="ctr"/>
            <a:r>
              <a:rPr lang="en-US" sz="1600" dirty="0" smtClean="0"/>
              <a:t>According to Freud, The Oedipal/Electra Complex is prominent during the phallic stage of development and is only suppressed by </a:t>
            </a:r>
            <a:r>
              <a:rPr lang="en-US" sz="1600" dirty="0" smtClean="0">
                <a:effectLst>
                  <a:outerShdw blurRad="38100" dist="38100" dir="2700000" algn="tl">
                    <a:srgbClr val="2A5B7F"/>
                  </a:outerShdw>
                </a:effectLst>
              </a:rPr>
              <a:t>the </a:t>
            </a:r>
            <a:r>
              <a:rPr lang="en-US" sz="1600" dirty="0">
                <a:effectLst>
                  <a:outerShdw blurRad="38100" dist="38100" dir="2700000" algn="tl">
                    <a:srgbClr val="2A5B7F"/>
                  </a:outerShdw>
                </a:effectLst>
              </a:rPr>
              <a:t>superego, the voice of the father within the boy. By thus resolving his incestuous conundrum, the boy passes into the </a:t>
            </a:r>
            <a:r>
              <a:rPr lang="en-US" sz="1600" b="1" dirty="0">
                <a:effectLst>
                  <a:outerShdw blurRad="38100" dist="38100" dir="2700000" algn="tl">
                    <a:srgbClr val="2A5B7F"/>
                  </a:outerShdw>
                </a:effectLst>
              </a:rPr>
              <a:t>latency period</a:t>
            </a:r>
            <a:r>
              <a:rPr lang="en-US" sz="1600" dirty="0">
                <a:effectLst>
                  <a:outerShdw blurRad="38100" dist="38100" dir="2700000" algn="tl">
                    <a:srgbClr val="2A5B7F"/>
                  </a:outerShdw>
                </a:effectLst>
              </a:rPr>
              <a:t>, a period of </a:t>
            </a:r>
            <a:r>
              <a:rPr lang="en-US" sz="1600" dirty="0" err="1">
                <a:effectLst>
                  <a:outerShdw blurRad="38100" dist="38100" dir="2700000" algn="tl">
                    <a:srgbClr val="2A5B7F"/>
                  </a:outerShdw>
                </a:effectLst>
              </a:rPr>
              <a:t>libidal</a:t>
            </a:r>
            <a:r>
              <a:rPr lang="en-US" sz="1600" dirty="0">
                <a:effectLst>
                  <a:outerShdw blurRad="38100" dist="38100" dir="2700000" algn="tl">
                    <a:srgbClr val="2A5B7F"/>
                  </a:outerShdw>
                </a:effectLst>
              </a:rPr>
              <a:t> dormancy.</a:t>
            </a:r>
          </a:p>
          <a:p>
            <a:endParaRPr lang="en-US" dirty="0"/>
          </a:p>
        </p:txBody>
      </p:sp>
      <p:cxnSp>
        <p:nvCxnSpPr>
          <p:cNvPr id="9" name="Straight Connector 8"/>
          <p:cNvCxnSpPr/>
          <p:nvPr/>
        </p:nvCxnSpPr>
        <p:spPr>
          <a:xfrm>
            <a:off x="228600" y="5334000"/>
            <a:ext cx="8610600"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656513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Oedipal Complex </a:t>
            </a:r>
            <a:r>
              <a:rPr lang="en-US" sz="1600" dirty="0" smtClean="0"/>
              <a:t>again…</a:t>
            </a:r>
            <a:endParaRPr lang="en-US" sz="1600" dirty="0"/>
          </a:p>
        </p:txBody>
      </p:sp>
      <p:pic>
        <p:nvPicPr>
          <p:cNvPr id="5" name="iH_PRnY7Jkw"/>
          <p:cNvPicPr>
            <a:picLocks noRot="1" noChangeAspect="1"/>
          </p:cNvPicPr>
          <p:nvPr>
            <a:videoFile r:link="rId1"/>
          </p:nvPr>
        </p:nvPicPr>
        <p:blipFill>
          <a:blip r:embed="rId3"/>
          <a:stretch>
            <a:fillRect/>
          </a:stretch>
        </p:blipFill>
        <p:spPr>
          <a:xfrm>
            <a:off x="609600" y="1295400"/>
            <a:ext cx="7467600" cy="4765980"/>
          </a:xfrm>
          <a:prstGeom prst="rect">
            <a:avLst/>
          </a:prstGeom>
        </p:spPr>
      </p:pic>
    </p:spTree>
    <p:extLst>
      <p:ext uri="{BB962C8B-B14F-4D97-AF65-F5344CB8AC3E}">
        <p14:creationId xmlns:p14="http://schemas.microsoft.com/office/powerpoint/2010/main" val="2892334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Rot="1" noChangeArrowheads="1"/>
          </p:cNvSpPr>
          <p:nvPr>
            <p:ph type="title"/>
          </p:nvPr>
        </p:nvSpPr>
        <p:spPr/>
        <p:txBody>
          <a:bodyPr wrap="square" numCol="1" anchorCtr="0" compatLnSpc="1">
            <a:prstTxWarp prst="textNoShape">
              <a:avLst/>
            </a:prstTxWarp>
            <a:normAutofit fontScale="90000"/>
          </a:bodyPr>
          <a:lstStyle/>
          <a:p>
            <a:pPr eaLnBrk="1" hangingPunct="1">
              <a:defRPr/>
            </a:pPr>
            <a:r>
              <a:rPr lang="en-US" sz="2900" cap="none">
                <a:effectLst>
                  <a:outerShdw blurRad="38100" dist="38100" dir="2700000" algn="tl">
                    <a:srgbClr val="2A5B7F"/>
                  </a:outerShdw>
                </a:effectLst>
                <a:latin typeface="Bookman Old Style" charset="0"/>
                <a:cs typeface="+mj-cs"/>
              </a:rPr>
              <a:t/>
            </a:r>
            <a:br>
              <a:rPr lang="en-US" sz="2900" cap="none">
                <a:effectLst>
                  <a:outerShdw blurRad="38100" dist="38100" dir="2700000" algn="tl">
                    <a:srgbClr val="2A5B7F"/>
                  </a:outerShdw>
                </a:effectLst>
                <a:latin typeface="Bookman Old Style" charset="0"/>
                <a:cs typeface="+mj-cs"/>
              </a:rPr>
            </a:br>
            <a:r>
              <a:rPr lang="en-US" sz="2900" cap="none">
                <a:effectLst>
                  <a:outerShdw blurRad="38100" dist="38100" dir="2700000" algn="tl">
                    <a:srgbClr val="2A5B7F"/>
                  </a:outerShdw>
                </a:effectLst>
                <a:latin typeface="Bookman Old Style" charset="0"/>
                <a:cs typeface="+mj-cs"/>
              </a:rPr>
              <a:t>SIGMUND FREUD: THE FATHER </a:t>
            </a:r>
            <a:br>
              <a:rPr lang="en-US" sz="2900" cap="none">
                <a:effectLst>
                  <a:outerShdw blurRad="38100" dist="38100" dir="2700000" algn="tl">
                    <a:srgbClr val="2A5B7F"/>
                  </a:outerShdw>
                </a:effectLst>
                <a:latin typeface="Bookman Old Style" charset="0"/>
                <a:cs typeface="+mj-cs"/>
              </a:rPr>
            </a:br>
            <a:r>
              <a:rPr lang="en-US" sz="2900" cap="none">
                <a:effectLst>
                  <a:outerShdw blurRad="38100" dist="38100" dir="2700000" algn="tl">
                    <a:srgbClr val="2A5B7F"/>
                  </a:outerShdw>
                </a:effectLst>
                <a:latin typeface="Bookman Old Style" charset="0"/>
                <a:cs typeface="+mj-cs"/>
              </a:rPr>
              <a:t>OF PSYCHOANALYSIS</a:t>
            </a:r>
            <a:r>
              <a:rPr lang="en-US" sz="3600" cap="none">
                <a:effectLst>
                  <a:outerShdw blurRad="38100" dist="38100" dir="2700000" algn="tl">
                    <a:srgbClr val="2A5B7F"/>
                  </a:outerShdw>
                </a:effectLst>
                <a:latin typeface="Bookman Old Style" charset="0"/>
                <a:cs typeface="+mj-cs"/>
              </a:rPr>
              <a:t/>
            </a:r>
            <a:br>
              <a:rPr lang="en-US" sz="3600" cap="none">
                <a:effectLst>
                  <a:outerShdw blurRad="38100" dist="38100" dir="2700000" algn="tl">
                    <a:srgbClr val="2A5B7F"/>
                  </a:outerShdw>
                </a:effectLst>
                <a:latin typeface="Bookman Old Style" charset="0"/>
                <a:cs typeface="+mj-cs"/>
              </a:rPr>
            </a:br>
            <a:endParaRPr lang="en-US" sz="3600" cap="none">
              <a:effectLst>
                <a:outerShdw blurRad="38100" dist="38100" dir="2700000" algn="tl">
                  <a:srgbClr val="2A5B7F"/>
                </a:outerShdw>
              </a:effectLst>
              <a:latin typeface="Bookman Old Style" charset="0"/>
              <a:cs typeface="+mj-cs"/>
            </a:endParaRPr>
          </a:p>
        </p:txBody>
      </p:sp>
      <p:sp>
        <p:nvSpPr>
          <p:cNvPr id="2054" name="Rectangle 6"/>
          <p:cNvSpPr>
            <a:spLocks noGrp="1" noRot="1" noChangeArrowheads="1"/>
          </p:cNvSpPr>
          <p:nvPr>
            <p:ph type="body" sz="half" idx="2"/>
          </p:nvPr>
        </p:nvSpPr>
        <p:spPr>
          <a:xfrm>
            <a:off x="4651375" y="1676400"/>
            <a:ext cx="4191000" cy="4422775"/>
          </a:xfrm>
        </p:spPr>
        <p:txBody>
          <a:bodyPr wrap="square" numCol="1" anchor="t" anchorCtr="0" compatLnSpc="1">
            <a:prstTxWarp prst="textNoShape">
              <a:avLst/>
            </a:prstTxWarp>
            <a:normAutofit lnSpcReduction="10000"/>
          </a:bodyPr>
          <a:lstStyle/>
          <a:p>
            <a:pPr eaLnBrk="1" hangingPunct="1">
              <a:defRPr/>
            </a:pPr>
            <a:r>
              <a:rPr lang="en-US" sz="2200" dirty="0">
                <a:effectLst>
                  <a:outerShdw blurRad="38100" dist="38100" dir="2700000" algn="tl">
                    <a:srgbClr val="2A5B7F"/>
                  </a:outerShdw>
                </a:effectLst>
                <a:latin typeface="Rockwell" charset="0"/>
                <a:cs typeface="+mn-cs"/>
              </a:rPr>
              <a:t>Freud redefined the way people thought about the world and about themselves. He said his aim in life was to "agitate the sleep of mankind." </a:t>
            </a:r>
            <a:endParaRPr lang="en-US" sz="2200" dirty="0" smtClean="0">
              <a:effectLst>
                <a:outerShdw blurRad="38100" dist="38100" dir="2700000" algn="tl">
                  <a:srgbClr val="2A5B7F"/>
                </a:outerShdw>
              </a:effectLst>
              <a:latin typeface="Rockwell" charset="0"/>
              <a:cs typeface="+mn-cs"/>
            </a:endParaRPr>
          </a:p>
          <a:p>
            <a:pPr eaLnBrk="1" hangingPunct="1">
              <a:defRPr/>
            </a:pPr>
            <a:r>
              <a:rPr lang="en-US" sz="2200" dirty="0" smtClean="0">
                <a:effectLst>
                  <a:outerShdw blurRad="38100" dist="38100" dir="2700000" algn="tl">
                    <a:srgbClr val="2A5B7F"/>
                  </a:outerShdw>
                </a:effectLst>
                <a:latin typeface="Rockwell" charset="0"/>
                <a:cs typeface="+mn-cs"/>
              </a:rPr>
              <a:t>He </a:t>
            </a:r>
            <a:r>
              <a:rPr lang="en-US" sz="2200" dirty="0">
                <a:effectLst>
                  <a:outerShdw blurRad="38100" dist="38100" dir="2700000" algn="tl">
                    <a:srgbClr val="2A5B7F"/>
                  </a:outerShdw>
                </a:effectLst>
                <a:latin typeface="Rockwell" charset="0"/>
                <a:cs typeface="+mn-cs"/>
              </a:rPr>
              <a:t>succeeded in his aim, founding a new field of psychology and creating a new, scientific conception of the individual. </a:t>
            </a:r>
          </a:p>
        </p:txBody>
      </p:sp>
      <p:pic>
        <p:nvPicPr>
          <p:cNvPr id="2150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4379912" cy="4244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7"/>
          <p:cNvSpPr>
            <a:spLocks noGrp="1" noRot="1" noChangeArrowheads="1"/>
          </p:cNvSpPr>
          <p:nvPr>
            <p:ph type="title"/>
          </p:nvPr>
        </p:nvSpPr>
        <p:spPr>
          <a:xfrm>
            <a:off x="301625" y="228600"/>
            <a:ext cx="8510588" cy="152400"/>
          </a:xfrm>
        </p:spPr>
        <p:txBody>
          <a:bodyPr>
            <a:normAutofit fontScale="90000"/>
          </a:bodyPr>
          <a:lstStyle/>
          <a:p>
            <a:pPr eaLnBrk="1" fontAlgn="auto" hangingPunct="1">
              <a:spcAft>
                <a:spcPts val="0"/>
              </a:spcAft>
              <a:defRPr/>
            </a:pPr>
            <a:endParaRPr lang="en-US" altLang="en-US" sz="4000" dirty="0">
              <a:ea typeface="+mj-ea"/>
              <a:cs typeface="+mj-cs"/>
            </a:endParaRPr>
          </a:p>
        </p:txBody>
      </p:sp>
      <p:sp>
        <p:nvSpPr>
          <p:cNvPr id="5128" name="Rectangle 8"/>
          <p:cNvSpPr>
            <a:spLocks noGrp="1" noRot="1" noChangeArrowheads="1"/>
          </p:cNvSpPr>
          <p:nvPr>
            <p:ph idx="1"/>
          </p:nvPr>
        </p:nvSpPr>
        <p:spPr>
          <a:xfrm>
            <a:off x="304800" y="990600"/>
            <a:ext cx="8540750" cy="2819400"/>
          </a:xfrm>
        </p:spPr>
        <p:txBody>
          <a:bodyPr wrap="square" numCol="1" anchor="t" anchorCtr="0" compatLnSpc="1">
            <a:prstTxWarp prst="textNoShape">
              <a:avLst/>
            </a:prstTxWarp>
            <a:normAutofit fontScale="92500" lnSpcReduction="10000"/>
          </a:bodyPr>
          <a:lstStyle/>
          <a:p>
            <a:pPr marL="0" indent="0" algn="ctr" eaLnBrk="1" hangingPunct="1">
              <a:buFont typeface="Arial" charset="0"/>
              <a:buNone/>
              <a:defRPr/>
            </a:pPr>
            <a:r>
              <a:rPr lang="en-US" sz="4000" dirty="0">
                <a:effectLst>
                  <a:outerShdw blurRad="38100" dist="38100" dir="2700000" algn="tl">
                    <a:srgbClr val="2A5B7F"/>
                  </a:outerShdw>
                </a:effectLst>
                <a:latin typeface="Rockwell" charset="0"/>
                <a:cs typeface="+mn-cs"/>
              </a:rPr>
              <a:t>He initiated a new, exciting, and </a:t>
            </a:r>
            <a:r>
              <a:rPr lang="en-US" sz="4000" b="1" dirty="0">
                <a:effectLst>
                  <a:outerShdw blurRad="38100" dist="38100" dir="2700000" algn="tl">
                    <a:srgbClr val="2A5B7F"/>
                  </a:outerShdw>
                </a:effectLst>
                <a:latin typeface="Rockwell" charset="0"/>
                <a:cs typeface="+mn-cs"/>
              </a:rPr>
              <a:t>often threatening </a:t>
            </a:r>
            <a:r>
              <a:rPr lang="en-US" sz="4000" dirty="0" smtClean="0">
                <a:effectLst>
                  <a:outerShdw blurRad="38100" dist="38100" dir="2700000" algn="tl">
                    <a:srgbClr val="2A5B7F"/>
                  </a:outerShdw>
                </a:effectLst>
                <a:latin typeface="Rockwell" charset="0"/>
                <a:cs typeface="+mn-cs"/>
              </a:rPr>
              <a:t>theories </a:t>
            </a:r>
            <a:r>
              <a:rPr lang="en-US" sz="4000" dirty="0">
                <a:effectLst>
                  <a:outerShdw blurRad="38100" dist="38100" dir="2700000" algn="tl">
                    <a:srgbClr val="2A5B7F"/>
                  </a:outerShdw>
                </a:effectLst>
                <a:latin typeface="Rockwell" charset="0"/>
                <a:cs typeface="+mn-cs"/>
              </a:rPr>
              <a:t>of the mind and of the world.</a:t>
            </a:r>
          </a:p>
          <a:p>
            <a:pPr marL="0" indent="0" algn="ctr" eaLnBrk="1" hangingPunct="1">
              <a:buFont typeface="Arial" charset="0"/>
              <a:buNone/>
              <a:defRPr/>
            </a:pPr>
            <a:r>
              <a:rPr lang="en-US" sz="4000" dirty="0">
                <a:effectLst>
                  <a:outerShdw blurRad="38100" dist="38100" dir="2700000" algn="tl">
                    <a:srgbClr val="2A5B7F"/>
                  </a:outerShdw>
                </a:effectLst>
                <a:latin typeface="Rockwell" charset="0"/>
                <a:cs typeface="+mn-cs"/>
              </a:rPr>
              <a:t>--------------------------------------</a:t>
            </a:r>
            <a:r>
              <a:rPr lang="en-US" sz="4000" dirty="0" smtClean="0">
                <a:effectLst>
                  <a:outerShdw blurRad="38100" dist="38100" dir="2700000" algn="tl">
                    <a:srgbClr val="2A5B7F"/>
                  </a:outerShdw>
                </a:effectLst>
                <a:latin typeface="Rockwell" charset="0"/>
                <a:cs typeface="+mn-cs"/>
              </a:rPr>
              <a:t>-</a:t>
            </a:r>
            <a:endParaRPr lang="en-US" sz="2400" dirty="0">
              <a:effectLst>
                <a:outerShdw blurRad="38100" dist="38100" dir="2700000" algn="tl">
                  <a:srgbClr val="2A5B7F"/>
                </a:outerShdw>
              </a:effectLst>
              <a:latin typeface="Rockwell" charset="0"/>
              <a:cs typeface="+mn-cs"/>
            </a:endParaRPr>
          </a:p>
        </p:txBody>
      </p:sp>
      <p:sp>
        <p:nvSpPr>
          <p:cNvPr id="2" name="TextBox 1"/>
          <p:cNvSpPr txBox="1"/>
          <p:nvPr/>
        </p:nvSpPr>
        <p:spPr>
          <a:xfrm>
            <a:off x="762000" y="3962400"/>
            <a:ext cx="7772400" cy="2579688"/>
          </a:xfrm>
          <a:prstGeom prst="rect">
            <a:avLst/>
          </a:prstGeom>
          <a:noFill/>
        </p:spPr>
        <p:txBody>
          <a:bodyPr>
            <a:spAutoFit/>
          </a:bodyPr>
          <a:lstStyle/>
          <a:p>
            <a:pPr algn="ctr" eaLnBrk="1" hangingPunct="1">
              <a:buFont typeface="Arial" charset="0"/>
              <a:buNone/>
              <a:defRPr/>
            </a:pPr>
            <a:r>
              <a:rPr lang="en-US" sz="2000" dirty="0">
                <a:effectLst>
                  <a:outerShdw blurRad="38100" dist="38100" dir="2700000" algn="tl">
                    <a:srgbClr val="2A5B7F"/>
                  </a:outerShdw>
                </a:effectLst>
                <a:cs typeface="+mn-cs"/>
              </a:rPr>
              <a:t>Today we will examine some of his more prominent theories:</a:t>
            </a:r>
          </a:p>
          <a:p>
            <a:pPr algn="ctr" eaLnBrk="1" hangingPunct="1">
              <a:buFont typeface="Arial" charset="0"/>
              <a:buNone/>
              <a:defRPr/>
            </a:pPr>
            <a:endParaRPr lang="en-US" sz="2000" dirty="0">
              <a:effectLst>
                <a:outerShdw blurRad="38100" dist="38100" dir="2700000" algn="tl">
                  <a:srgbClr val="2A5B7F"/>
                </a:outerShdw>
              </a:effectLst>
              <a:cs typeface="+mn-cs"/>
            </a:endParaRPr>
          </a:p>
          <a:p>
            <a:pPr marL="914400" lvl="1" indent="-457200" eaLnBrk="1" hangingPunct="1">
              <a:lnSpc>
                <a:spcPct val="90000"/>
              </a:lnSpc>
              <a:buFont typeface="Arial"/>
              <a:buChar char="•"/>
              <a:defRPr/>
            </a:pPr>
            <a:r>
              <a:rPr lang="en-US" sz="3200" dirty="0">
                <a:effectLst>
                  <a:outerShdw blurRad="38100" dist="38100" dir="2700000" algn="tl">
                    <a:srgbClr val="2A5B7F"/>
                  </a:outerShdw>
                </a:effectLst>
                <a:cs typeface="+mn-cs"/>
              </a:rPr>
              <a:t>The conscious vs. the unconscious mind</a:t>
            </a:r>
          </a:p>
          <a:p>
            <a:pPr marL="914400" lvl="1" indent="-457200" eaLnBrk="1" hangingPunct="1">
              <a:buFont typeface="Arial"/>
              <a:buChar char="•"/>
              <a:defRPr/>
            </a:pPr>
            <a:r>
              <a:rPr lang="en-US" sz="3200" dirty="0">
                <a:effectLst>
                  <a:outerShdw blurRad="38100" dist="38100" dir="2700000" algn="tl">
                    <a:srgbClr val="2A5B7F"/>
                  </a:outerShdw>
                </a:effectLst>
                <a:cs typeface="+mn-cs"/>
              </a:rPr>
              <a:t>The id, the ego, and the superego </a:t>
            </a:r>
          </a:p>
          <a:p>
            <a:pPr marL="914400" lvl="1" indent="-457200" eaLnBrk="1" hangingPunct="1">
              <a:buFont typeface="Arial"/>
              <a:buChar char="•"/>
              <a:defRPr/>
            </a:pPr>
            <a:r>
              <a:rPr lang="en-US" sz="3200" dirty="0">
                <a:effectLst>
                  <a:outerShdw blurRad="38100" dist="38100" dir="2700000" algn="tl">
                    <a:srgbClr val="2A5B7F"/>
                  </a:outerShdw>
                </a:effectLst>
                <a:cs typeface="+mn-cs"/>
              </a:rPr>
              <a:t>The Oedipal Complex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p:txBody>
          <a:bodyPr wrap="square" numCol="1" anchorCtr="0" compatLnSpc="1">
            <a:prstTxWarp prst="textNoShape">
              <a:avLst/>
            </a:prstTxWarp>
          </a:bodyPr>
          <a:lstStyle/>
          <a:p>
            <a:pPr eaLnBrk="1" hangingPunct="1">
              <a:defRPr/>
            </a:pPr>
            <a:r>
              <a:rPr lang="en-US" sz="3600" cap="none">
                <a:effectLst>
                  <a:outerShdw blurRad="38100" dist="38100" dir="2700000" algn="tl">
                    <a:srgbClr val="2A5B7F"/>
                  </a:outerShdw>
                </a:effectLst>
                <a:latin typeface="Bookman Old Style" charset="0"/>
                <a:cs typeface="+mj-cs"/>
              </a:rPr>
              <a:t>FREUD'S DIVISION OF THE MIND</a:t>
            </a:r>
            <a:br>
              <a:rPr lang="en-US" sz="3600" cap="none">
                <a:effectLst>
                  <a:outerShdw blurRad="38100" dist="38100" dir="2700000" algn="tl">
                    <a:srgbClr val="2A5B7F"/>
                  </a:outerShdw>
                </a:effectLst>
                <a:latin typeface="Bookman Old Style" charset="0"/>
                <a:cs typeface="+mj-cs"/>
              </a:rPr>
            </a:br>
            <a:endParaRPr lang="en-US" sz="3600" cap="none">
              <a:effectLst>
                <a:outerShdw blurRad="38100" dist="38100" dir="2700000" algn="tl">
                  <a:srgbClr val="2A5B7F"/>
                </a:outerShdw>
              </a:effectLst>
              <a:latin typeface="Bookman Old Style" charset="0"/>
              <a:cs typeface="+mj-cs"/>
            </a:endParaRPr>
          </a:p>
        </p:txBody>
      </p:sp>
      <p:sp>
        <p:nvSpPr>
          <p:cNvPr id="55299" name="Rectangle 3"/>
          <p:cNvSpPr>
            <a:spLocks noGrp="1" noRot="1" noChangeArrowheads="1"/>
          </p:cNvSpPr>
          <p:nvPr>
            <p:ph type="body" sz="half" idx="1"/>
          </p:nvPr>
        </p:nvSpPr>
        <p:spPr>
          <a:xfrm>
            <a:off x="838200" y="990600"/>
            <a:ext cx="7470775" cy="1676400"/>
          </a:xfrm>
        </p:spPr>
        <p:txBody>
          <a:bodyPr wrap="square" numCol="1" anchor="t" anchorCtr="0" compatLnSpc="1">
            <a:prstTxWarp prst="textNoShape">
              <a:avLst/>
            </a:prstTxWarp>
            <a:noAutofit/>
          </a:bodyPr>
          <a:lstStyle/>
          <a:p>
            <a:pPr marL="0" indent="0" algn="ctr" eaLnBrk="1" hangingPunct="1">
              <a:lnSpc>
                <a:spcPct val="90000"/>
              </a:lnSpc>
              <a:buFont typeface="Arial" charset="0"/>
              <a:buNone/>
              <a:defRPr/>
            </a:pPr>
            <a:r>
              <a:rPr lang="en-US" sz="2800" dirty="0">
                <a:effectLst>
                  <a:outerShdw blurRad="38100" dist="38100" dir="2700000" algn="tl">
                    <a:srgbClr val="2A5B7F"/>
                  </a:outerShdw>
                </a:effectLst>
                <a:latin typeface="Rockwell" charset="0"/>
                <a:cs typeface="+mn-cs"/>
              </a:rPr>
              <a:t>Freud understood the mind as constantly in conflict with itself, and understood this conflict as the primary cause of human anxiety and unhappiness. </a:t>
            </a:r>
          </a:p>
        </p:txBody>
      </p:sp>
      <p:pic>
        <p:nvPicPr>
          <p:cNvPr id="23555" name="Picture 3"/>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362200" y="2819400"/>
            <a:ext cx="4722813" cy="373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ight Arrow 5"/>
          <p:cNvSpPr/>
          <p:nvPr/>
        </p:nvSpPr>
        <p:spPr>
          <a:xfrm>
            <a:off x="1524000" y="3352800"/>
            <a:ext cx="1828800" cy="685800"/>
          </a:xfrm>
          <a:prstGeom prst="rightArrow">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13" name="Left Arrow 12"/>
          <p:cNvSpPr/>
          <p:nvPr/>
        </p:nvSpPr>
        <p:spPr>
          <a:xfrm>
            <a:off x="6629400" y="4572000"/>
            <a:ext cx="1733550" cy="820738"/>
          </a:xfrm>
          <a:prstGeom prst="leftArrow">
            <a:avLst/>
          </a:prstGeom>
          <a:ln/>
        </p:spPr>
        <p:style>
          <a:lnRef idx="2">
            <a:schemeClr val="dk1"/>
          </a:lnRef>
          <a:fillRef idx="1">
            <a:schemeClr val="lt1"/>
          </a:fillRef>
          <a:effectRef idx="0">
            <a:schemeClr val="dk1"/>
          </a:effectRef>
          <a:fontRef idx="minor">
            <a:schemeClr val="dk1"/>
          </a:fontRef>
        </p:style>
        <p:txBody>
          <a:bodyPr/>
          <a:lstStyle/>
          <a:p>
            <a:pP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smtClean="0">
                <a:cs typeface="+mj-cs"/>
              </a:rPr>
              <a:t>Conscious Mind  vs. unconscious Mind</a:t>
            </a:r>
            <a:endParaRPr lang="en-US" sz="2800" dirty="0">
              <a:cs typeface="+mj-cs"/>
            </a:endParaRPr>
          </a:p>
        </p:txBody>
      </p:sp>
      <p:sp>
        <p:nvSpPr>
          <p:cNvPr id="3" name="Text Placeholder 2"/>
          <p:cNvSpPr>
            <a:spLocks noGrp="1"/>
          </p:cNvSpPr>
          <p:nvPr>
            <p:ph type="body" sz="half" idx="1"/>
          </p:nvPr>
        </p:nvSpPr>
        <p:spPr>
          <a:xfrm>
            <a:off x="304800" y="1524000"/>
            <a:ext cx="4194175" cy="4422775"/>
          </a:xfrm>
        </p:spPr>
        <p:txBody>
          <a:bodyPr>
            <a:normAutofit lnSpcReduction="10000"/>
          </a:bodyPr>
          <a:lstStyle/>
          <a:p>
            <a:pPr>
              <a:defRPr/>
            </a:pPr>
            <a:r>
              <a:rPr lang="en-US" dirty="0">
                <a:cs typeface="+mn-cs"/>
              </a:rPr>
              <a:t>T</a:t>
            </a:r>
            <a:r>
              <a:rPr lang="en-US" dirty="0" smtClean="0">
                <a:cs typeface="+mn-cs"/>
              </a:rPr>
              <a:t>he thoughts, memories, feelings, and wishes of which we are aware at any given moment. </a:t>
            </a:r>
          </a:p>
          <a:p>
            <a:pPr>
              <a:defRPr/>
            </a:pPr>
            <a:r>
              <a:rPr lang="en-US" dirty="0" smtClean="0">
                <a:cs typeface="+mn-cs"/>
              </a:rPr>
              <a:t>This is the aspect of our mental processing that we can think and talk about rationally. </a:t>
            </a:r>
          </a:p>
          <a:p>
            <a:pPr>
              <a:defRPr/>
            </a:pPr>
            <a:r>
              <a:rPr lang="en-US" dirty="0" smtClean="0">
                <a:cs typeface="+mn-cs"/>
              </a:rPr>
              <a:t>A part of this includes our memory, which is not always part of consciousness but can be retrieved easily at any time and brought into our awareness.</a:t>
            </a:r>
            <a:endParaRPr lang="en-US" dirty="0">
              <a:cs typeface="+mn-cs"/>
            </a:endParaRPr>
          </a:p>
        </p:txBody>
      </p:sp>
      <p:sp>
        <p:nvSpPr>
          <p:cNvPr id="68611" name="Rectangle 4"/>
          <p:cNvSpPr>
            <a:spLocks noChangeArrowheads="1"/>
          </p:cNvSpPr>
          <p:nvPr/>
        </p:nvSpPr>
        <p:spPr bwMode="auto">
          <a:xfrm>
            <a:off x="4876800" y="1447800"/>
            <a:ext cx="4114800" cy="480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285750" indent="-285750">
              <a:buFont typeface="Arial" charset="0"/>
              <a:buChar char="•"/>
            </a:pPr>
            <a:r>
              <a:rPr lang="en-US"/>
              <a:t>The reservoir of feelings, thoughts, urges, and memories that outside of our conscious awareness. Most of the contents of the unconscious are unacceptable or unpleasant, such as feelings of pain, anxiety, or conflict.</a:t>
            </a:r>
          </a:p>
          <a:p>
            <a:pPr marL="285750" indent="-285750">
              <a:buFont typeface="Arial" charset="0"/>
              <a:buChar char="•"/>
            </a:pPr>
            <a:r>
              <a:rPr lang="en-US"/>
              <a:t>According to Freud, the </a:t>
            </a:r>
            <a:r>
              <a:rPr lang="en-US">
                <a:solidFill>
                  <a:srgbClr val="FF0000"/>
                </a:solidFill>
              </a:rPr>
              <a:t>unconscious continues to influence our behavior and experience</a:t>
            </a:r>
            <a:r>
              <a:rPr lang="en-US"/>
              <a:t>, even though we are unaware of these underlying influences. </a:t>
            </a:r>
          </a:p>
          <a:p>
            <a:pPr marL="285750" indent="-285750">
              <a:buFont typeface="Arial" charset="0"/>
              <a:buChar char="•"/>
            </a:pPr>
            <a:r>
              <a:rPr lang="en-US"/>
              <a:t>The unconscious can include repressed feelings, hidden memories, habits, thoughts, desires, and reactions</a:t>
            </a:r>
          </a:p>
        </p:txBody>
      </p:sp>
      <p:sp>
        <p:nvSpPr>
          <p:cNvPr id="68612" name="TextBox 5"/>
          <p:cNvSpPr txBox="1">
            <a:spLocks noChangeArrowheads="1"/>
          </p:cNvSpPr>
          <p:nvPr/>
        </p:nvSpPr>
        <p:spPr bwMode="auto">
          <a:xfrm>
            <a:off x="3429000" y="6324600"/>
            <a:ext cx="2133600"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Rockwell" charset="0"/>
                <a:ea typeface="ＭＳ Ｐゴシック" charset="0"/>
                <a:cs typeface="ＭＳ Ｐゴシック" charset="0"/>
              </a:defRPr>
            </a:lvl1pPr>
            <a:lvl2pPr marL="742950" indent="-285750">
              <a:defRPr sz="2400">
                <a:solidFill>
                  <a:schemeClr val="tx1"/>
                </a:solidFill>
                <a:latin typeface="Rockwell" charset="0"/>
                <a:ea typeface="ＭＳ Ｐゴシック" charset="0"/>
              </a:defRPr>
            </a:lvl2pPr>
            <a:lvl3pPr marL="1143000" indent="-228600">
              <a:defRPr sz="2400">
                <a:solidFill>
                  <a:schemeClr val="tx1"/>
                </a:solidFill>
                <a:latin typeface="Rockwell" charset="0"/>
                <a:ea typeface="ＭＳ Ｐゴシック" charset="0"/>
              </a:defRPr>
            </a:lvl3pPr>
            <a:lvl4pPr marL="1600200" indent="-228600">
              <a:defRPr sz="2400">
                <a:solidFill>
                  <a:schemeClr val="tx1"/>
                </a:solidFill>
                <a:latin typeface="Rockwell" charset="0"/>
                <a:ea typeface="ＭＳ Ｐゴシック" charset="0"/>
              </a:defRPr>
            </a:lvl4pPr>
            <a:lvl5pPr marL="2057400" indent="-22860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r>
              <a:rPr lang="en-US" sz="1000"/>
              <a:t>Source: </a:t>
            </a:r>
            <a:r>
              <a:rPr lang="en-US" sz="1000">
                <a:hlinkClick r:id="rId2"/>
              </a:rPr>
              <a:t>www.verywellmind.com</a:t>
            </a:r>
            <a:endParaRPr lang="en-US" sz="1000"/>
          </a:p>
        </p:txBody>
      </p:sp>
      <p:cxnSp>
        <p:nvCxnSpPr>
          <p:cNvPr id="8" name="Straight Connector 7"/>
          <p:cNvCxnSpPr/>
          <p:nvPr/>
        </p:nvCxnSpPr>
        <p:spPr>
          <a:xfrm>
            <a:off x="4495800" y="1219200"/>
            <a:ext cx="0" cy="4953000"/>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bwMode="auto">
          <a:xfrm>
            <a:off x="685800" y="457200"/>
            <a:ext cx="7764463" cy="533400"/>
          </a:xfrm>
        </p:spPr>
        <p:txBody>
          <a:bodyPr wrap="square" numCol="1" anchorCtr="0" compatLnSpc="1">
            <a:prstTxWarp prst="textNoShape">
              <a:avLst/>
            </a:prstTxWarp>
            <a:normAutofit fontScale="90000"/>
          </a:bodyPr>
          <a:lstStyle/>
          <a:p>
            <a:pPr marL="342900" indent="-342900" eaLnBrk="1" hangingPunct="1"/>
            <a:r>
              <a:rPr lang="en-US" sz="3200" b="0" cap="none" dirty="0">
                <a:effectLst/>
                <a:latin typeface="Bookman Old Style" charset="0"/>
              </a:rPr>
              <a:t>The id, the ego, and the superego </a:t>
            </a:r>
            <a:br>
              <a:rPr lang="en-US" sz="3200" b="0" cap="none" dirty="0">
                <a:effectLst/>
                <a:latin typeface="Bookman Old Style" charset="0"/>
              </a:rPr>
            </a:br>
            <a:endParaRPr lang="en-US" sz="3200" b="0" cap="none" dirty="0">
              <a:effectLst/>
              <a:latin typeface="Bookman Old Style" charset="0"/>
            </a:endParaRPr>
          </a:p>
        </p:txBody>
      </p:sp>
      <p:pic>
        <p:nvPicPr>
          <p:cNvPr id="2457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43000"/>
            <a:ext cx="6264275" cy="495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p:cNvSpPr txBox="1"/>
          <p:nvPr/>
        </p:nvSpPr>
        <p:spPr>
          <a:xfrm>
            <a:off x="3962400" y="4876800"/>
            <a:ext cx="4724400" cy="1016000"/>
          </a:xfrm>
          <a:prstGeom prst="rect">
            <a:avLst/>
          </a:prstGeom>
          <a:solidFill>
            <a:schemeClr val="accent5"/>
          </a:solidFill>
        </p:spPr>
        <p:txBody>
          <a:bodyPr>
            <a:spAutoFit/>
          </a:bodyPr>
          <a:lstStyle/>
          <a:p>
            <a:pPr algn="ctr">
              <a:defRPr/>
            </a:pPr>
            <a:r>
              <a:rPr lang="en-US" b="1" dirty="0">
                <a:effectLst>
                  <a:outerShdw blurRad="38100" dist="38100" dir="2700000" algn="tl">
                    <a:srgbClr val="2A5B7F"/>
                  </a:outerShdw>
                </a:effectLst>
                <a:cs typeface="+mn-cs"/>
              </a:rPr>
              <a:t>The id </a:t>
            </a:r>
            <a:r>
              <a:rPr lang="en-US" sz="1400" dirty="0">
                <a:effectLst>
                  <a:outerShdw blurRad="38100" dist="38100" dir="2700000" algn="tl">
                    <a:srgbClr val="2A5B7F"/>
                  </a:outerShdw>
                </a:effectLst>
                <a:cs typeface="+mn-cs"/>
              </a:rPr>
              <a:t>demands immediate gratification: it is ruled by the </a:t>
            </a:r>
            <a:r>
              <a:rPr lang="en-US" sz="1400" b="1" dirty="0">
                <a:effectLst>
                  <a:outerShdw blurRad="38100" dist="38100" dir="2700000" algn="tl">
                    <a:srgbClr val="2A5B7F"/>
                  </a:outerShdw>
                </a:effectLst>
                <a:cs typeface="+mn-cs"/>
              </a:rPr>
              <a:t>pleasure principle</a:t>
            </a:r>
            <a:r>
              <a:rPr lang="en-US" sz="1400" dirty="0">
                <a:effectLst>
                  <a:outerShdw blurRad="38100" dist="38100" dir="2700000" algn="tl">
                    <a:srgbClr val="2A5B7F"/>
                  </a:outerShdw>
                </a:effectLst>
                <a:cs typeface="+mn-cs"/>
              </a:rPr>
              <a:t>, demanding satisfaction now, regardless of circumstances and possible undesirable effects. </a:t>
            </a:r>
            <a:endParaRPr lang="en-US" sz="1400" dirty="0">
              <a:cs typeface="+mn-cs"/>
            </a:endParaRPr>
          </a:p>
        </p:txBody>
      </p:sp>
      <p:sp>
        <p:nvSpPr>
          <p:cNvPr id="5" name="TextBox 4"/>
          <p:cNvSpPr txBox="1"/>
          <p:nvPr/>
        </p:nvSpPr>
        <p:spPr>
          <a:xfrm>
            <a:off x="4876800" y="3048000"/>
            <a:ext cx="3810000" cy="1230313"/>
          </a:xfrm>
          <a:prstGeom prst="rect">
            <a:avLst/>
          </a:prstGeom>
          <a:solidFill>
            <a:schemeClr val="accent5"/>
          </a:solidFill>
        </p:spPr>
        <p:txBody>
          <a:bodyPr>
            <a:spAutoFit/>
          </a:bodyPr>
          <a:lstStyle/>
          <a:p>
            <a:pPr algn="ctr">
              <a:defRPr/>
            </a:pPr>
            <a:r>
              <a:rPr lang="en-US" b="1" dirty="0">
                <a:effectLst>
                  <a:outerShdw blurRad="38100" dist="38100" dir="2700000" algn="tl">
                    <a:srgbClr val="2A5B7F"/>
                  </a:outerShdw>
                </a:effectLst>
                <a:cs typeface="+mn-cs"/>
              </a:rPr>
              <a:t>The ego</a:t>
            </a:r>
            <a:r>
              <a:rPr lang="en-US" sz="1400" dirty="0">
                <a:effectLst>
                  <a:outerShdw blurRad="38100" dist="38100" dir="2700000" algn="tl">
                    <a:srgbClr val="2A5B7F"/>
                  </a:outerShdw>
                </a:effectLst>
                <a:cs typeface="+mn-cs"/>
              </a:rPr>
              <a:t>, which is ruled by the </a:t>
            </a:r>
            <a:r>
              <a:rPr lang="en-US" sz="1400" b="1" dirty="0">
                <a:effectLst>
                  <a:outerShdw blurRad="38100" dist="38100" dir="2700000" algn="tl">
                    <a:srgbClr val="2A5B7F"/>
                  </a:outerShdw>
                </a:effectLst>
                <a:cs typeface="+mn-cs"/>
              </a:rPr>
              <a:t>reality principle</a:t>
            </a:r>
            <a:r>
              <a:rPr lang="en-US" sz="1400" dirty="0">
                <a:effectLst>
                  <a:outerShdw blurRad="38100" dist="38100" dir="2700000" algn="tl">
                    <a:srgbClr val="2A5B7F"/>
                  </a:outerShdw>
                </a:effectLst>
                <a:cs typeface="+mn-cs"/>
              </a:rPr>
              <a:t>. The ego acts as a go-between in the id's relations with reality, often suppressing the id's urges until an appropriate situation arises. </a:t>
            </a:r>
            <a:endParaRPr lang="en-US" sz="1400" dirty="0">
              <a:cs typeface="+mn-cs"/>
            </a:endParaRPr>
          </a:p>
        </p:txBody>
      </p:sp>
      <p:cxnSp>
        <p:nvCxnSpPr>
          <p:cNvPr id="10" name="Straight Arrow Connector 9"/>
          <p:cNvCxnSpPr/>
          <p:nvPr/>
        </p:nvCxnSpPr>
        <p:spPr>
          <a:xfrm flipH="1" flipV="1">
            <a:off x="3657600" y="3657600"/>
            <a:ext cx="1143000" cy="2286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2" name="Straight Arrow Connector 11"/>
          <p:cNvCxnSpPr/>
          <p:nvPr/>
        </p:nvCxnSpPr>
        <p:spPr>
          <a:xfrm flipH="1" flipV="1">
            <a:off x="2895600" y="4953000"/>
            <a:ext cx="1066800" cy="4572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4" name="TextBox 13"/>
          <p:cNvSpPr txBox="1"/>
          <p:nvPr/>
        </p:nvSpPr>
        <p:spPr>
          <a:xfrm>
            <a:off x="6019800" y="1295400"/>
            <a:ext cx="3048000" cy="1230313"/>
          </a:xfrm>
          <a:prstGeom prst="rect">
            <a:avLst/>
          </a:prstGeom>
          <a:solidFill>
            <a:schemeClr val="accent5"/>
          </a:solidFill>
        </p:spPr>
        <p:txBody>
          <a:bodyPr>
            <a:spAutoFit/>
          </a:bodyPr>
          <a:lstStyle/>
          <a:p>
            <a:pPr algn="ctr">
              <a:defRPr/>
            </a:pPr>
            <a:r>
              <a:rPr lang="en-US" dirty="0">
                <a:latin typeface="+mn-lt"/>
                <a:cs typeface="+mn-cs"/>
              </a:rPr>
              <a:t>The superego </a:t>
            </a:r>
            <a:r>
              <a:rPr lang="en-US" sz="1400" dirty="0">
                <a:latin typeface="Rockwell"/>
                <a:cs typeface="Rockwell"/>
              </a:rPr>
              <a:t>is the part of a person's mind that acts as a self-critical conscience, reflecting social standards learned from parents and teachers.</a:t>
            </a:r>
          </a:p>
        </p:txBody>
      </p:sp>
      <p:cxnSp>
        <p:nvCxnSpPr>
          <p:cNvPr id="16" name="Straight Arrow Connector 15"/>
          <p:cNvCxnSpPr/>
          <p:nvPr/>
        </p:nvCxnSpPr>
        <p:spPr>
          <a:xfrm flipH="1">
            <a:off x="2819400" y="2057400"/>
            <a:ext cx="3200400" cy="12954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pic>
        <p:nvPicPr>
          <p:cNvPr id="717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19200"/>
            <a:ext cx="8853488"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0" cap="none" dirty="0">
                <a:effectLst/>
                <a:latin typeface="Bookman Old Style" charset="0"/>
              </a:rPr>
              <a:t>The id, the ego, and the superego </a:t>
            </a:r>
            <a:br>
              <a:rPr lang="en-US" sz="3600" b="0" cap="none" dirty="0">
                <a:effectLst/>
                <a:latin typeface="Bookman Old Style" charset="0"/>
              </a:rPr>
            </a:br>
            <a:endParaRPr lang="en-US" dirty="0"/>
          </a:p>
        </p:txBody>
      </p:sp>
      <p:pic>
        <p:nvPicPr>
          <p:cNvPr id="3" name="VNC4ql-DLIM"/>
          <p:cNvPicPr>
            <a:picLocks noRot="1" noChangeAspect="1"/>
          </p:cNvPicPr>
          <p:nvPr>
            <a:videoFile r:link="rId1"/>
          </p:nvPr>
        </p:nvPicPr>
        <p:blipFill>
          <a:blip r:embed="rId3"/>
          <a:stretch>
            <a:fillRect/>
          </a:stretch>
        </p:blipFill>
        <p:spPr>
          <a:xfrm>
            <a:off x="1143000" y="1920237"/>
            <a:ext cx="6587067" cy="3705225"/>
          </a:xfrm>
          <a:prstGeom prst="rect">
            <a:avLst/>
          </a:prstGeom>
        </p:spPr>
      </p:pic>
    </p:spTree>
    <p:extLst>
      <p:ext uri="{BB962C8B-B14F-4D97-AF65-F5344CB8AC3E}">
        <p14:creationId xmlns:p14="http://schemas.microsoft.com/office/powerpoint/2010/main" val="1368557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wrap="square" numCol="1" anchorCtr="0" compatLnSpc="1">
            <a:prstTxWarp prst="textNoShape">
              <a:avLst/>
            </a:prstTxWarp>
            <a:normAutofit fontScale="90000"/>
          </a:bodyPr>
          <a:lstStyle/>
          <a:p>
            <a:pPr eaLnBrk="1" hangingPunct="1">
              <a:defRPr/>
            </a:pPr>
            <a:r>
              <a:rPr lang="en-US" sz="3200" cap="none">
                <a:effectLst>
                  <a:outerShdw blurRad="38100" dist="38100" dir="2700000" algn="tl">
                    <a:srgbClr val="2A5B7F"/>
                  </a:outerShdw>
                </a:effectLst>
                <a:latin typeface="Bookman Old Style" charset="0"/>
                <a:cs typeface="+mj-cs"/>
              </a:rPr>
              <a:t>FREUD'S PSYCHOSEXUAL STAGES </a:t>
            </a:r>
            <a:br>
              <a:rPr lang="en-US" sz="3200" cap="none">
                <a:effectLst>
                  <a:outerShdw blurRad="38100" dist="38100" dir="2700000" algn="tl">
                    <a:srgbClr val="2A5B7F"/>
                  </a:outerShdw>
                </a:effectLst>
                <a:latin typeface="Bookman Old Style" charset="0"/>
                <a:cs typeface="+mj-cs"/>
              </a:rPr>
            </a:br>
            <a:r>
              <a:rPr lang="en-US" sz="3200" cap="none">
                <a:effectLst>
                  <a:outerShdw blurRad="38100" dist="38100" dir="2700000" algn="tl">
                    <a:srgbClr val="2A5B7F"/>
                  </a:outerShdw>
                </a:effectLst>
                <a:latin typeface="Bookman Old Style" charset="0"/>
                <a:cs typeface="+mj-cs"/>
              </a:rPr>
              <a:t>OF DEVELOPMENT</a:t>
            </a:r>
            <a:br>
              <a:rPr lang="en-US" sz="3200" cap="none">
                <a:effectLst>
                  <a:outerShdw blurRad="38100" dist="38100" dir="2700000" algn="tl">
                    <a:srgbClr val="2A5B7F"/>
                  </a:outerShdw>
                </a:effectLst>
                <a:latin typeface="Bookman Old Style" charset="0"/>
                <a:cs typeface="+mj-cs"/>
              </a:rPr>
            </a:br>
            <a:endParaRPr lang="en-US" sz="3200" cap="none">
              <a:effectLst>
                <a:outerShdw blurRad="38100" dist="38100" dir="2700000" algn="tl">
                  <a:srgbClr val="2A5B7F"/>
                </a:outerShdw>
              </a:effectLst>
              <a:latin typeface="Bookman Old Style" charset="0"/>
              <a:cs typeface="+mj-cs"/>
            </a:endParaRPr>
          </a:p>
        </p:txBody>
      </p:sp>
      <p:sp>
        <p:nvSpPr>
          <p:cNvPr id="31747" name="Rectangle 3"/>
          <p:cNvSpPr>
            <a:spLocks noGrp="1" noRot="1" noChangeArrowheads="1"/>
          </p:cNvSpPr>
          <p:nvPr>
            <p:ph idx="1"/>
          </p:nvPr>
        </p:nvSpPr>
        <p:spPr>
          <a:xfrm>
            <a:off x="685800" y="1676400"/>
            <a:ext cx="7764463" cy="3695700"/>
          </a:xfrm>
        </p:spPr>
        <p:txBody>
          <a:bodyPr wrap="square" numCol="1" anchor="t" anchorCtr="0" compatLnSpc="1">
            <a:prstTxWarp prst="textNoShape">
              <a:avLst/>
            </a:prstTxWarp>
            <a:normAutofit/>
          </a:bodyPr>
          <a:lstStyle/>
          <a:p>
            <a:pPr marL="0" indent="0" algn="ctr" eaLnBrk="1" hangingPunct="1">
              <a:buNone/>
              <a:defRPr/>
            </a:pPr>
            <a:r>
              <a:rPr lang="en-US" sz="2600" dirty="0">
                <a:effectLst>
                  <a:outerShdw blurRad="38100" dist="38100" dir="2700000" algn="tl">
                    <a:srgbClr val="2A5B7F"/>
                  </a:outerShdw>
                </a:effectLst>
                <a:latin typeface="Rockwell" charset="0"/>
                <a:cs typeface="+mn-cs"/>
              </a:rPr>
              <a:t>Freud advanced a theory of personality </a:t>
            </a:r>
            <a:r>
              <a:rPr lang="en-US" sz="2600" dirty="0" smtClean="0">
                <a:effectLst>
                  <a:outerShdw blurRad="38100" dist="38100" dir="2700000" algn="tl">
                    <a:srgbClr val="2A5B7F"/>
                  </a:outerShdw>
                </a:effectLst>
                <a:latin typeface="Rockwell" charset="0"/>
                <a:cs typeface="+mn-cs"/>
              </a:rPr>
              <a:t>development. At </a:t>
            </a:r>
            <a:r>
              <a:rPr lang="en-US" sz="2600" dirty="0">
                <a:effectLst>
                  <a:outerShdw blurRad="38100" dist="38100" dir="2700000" algn="tl">
                    <a:srgbClr val="2A5B7F"/>
                  </a:outerShdw>
                </a:effectLst>
                <a:latin typeface="Rockwell" charset="0"/>
                <a:cs typeface="+mn-cs"/>
              </a:rPr>
              <a:t>particular points in the developmental process, he claimed, a single body part is particularly sensitive to sexual, erotic stimulation. </a:t>
            </a:r>
          </a:p>
        </p:txBody>
      </p:sp>
      <p:pic>
        <p:nvPicPr>
          <p:cNvPr id="2" name="Picture 1"/>
          <p:cNvPicPr>
            <a:picLocks noChangeAspect="1"/>
          </p:cNvPicPr>
          <p:nvPr/>
        </p:nvPicPr>
        <p:blipFill>
          <a:blip r:embed="rId2"/>
          <a:stretch>
            <a:fillRect/>
          </a:stretch>
        </p:blipFill>
        <p:spPr>
          <a:xfrm>
            <a:off x="228600" y="256309"/>
            <a:ext cx="8763000" cy="63730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p:cNvSpPr>
            <a:spLocks noGrp="1" noRot="1" noChangeArrowheads="1"/>
          </p:cNvSpPr>
          <p:nvPr>
            <p:ph type="title"/>
          </p:nvPr>
        </p:nvSpPr>
        <p:spPr>
          <a:xfrm>
            <a:off x="381000" y="228600"/>
            <a:ext cx="8510588" cy="838200"/>
          </a:xfrm>
        </p:spPr>
        <p:txBody>
          <a:bodyPr/>
          <a:lstStyle/>
          <a:p>
            <a:pPr eaLnBrk="1" fontAlgn="auto" hangingPunct="1">
              <a:spcAft>
                <a:spcPts val="0"/>
              </a:spcAft>
              <a:defRPr/>
            </a:pPr>
            <a:r>
              <a:rPr lang="en-US" altLang="en-US" dirty="0" smtClean="0">
                <a:ea typeface="+mj-ea"/>
                <a:cs typeface="+mj-cs"/>
              </a:rPr>
              <a:t>The Oedipus complex</a:t>
            </a:r>
            <a:endParaRPr lang="en-US" altLang="en-US" dirty="0">
              <a:ea typeface="+mj-ea"/>
              <a:cs typeface="+mj-cs"/>
            </a:endParaRPr>
          </a:p>
        </p:txBody>
      </p:sp>
      <p:sp>
        <p:nvSpPr>
          <p:cNvPr id="77827" name="Rectangle 3"/>
          <p:cNvSpPr>
            <a:spLocks noGrp="1" noRot="1" noChangeArrowheads="1"/>
          </p:cNvSpPr>
          <p:nvPr>
            <p:ph type="body" sz="half" idx="1"/>
          </p:nvPr>
        </p:nvSpPr>
        <p:spPr>
          <a:xfrm>
            <a:off x="381000" y="5486400"/>
            <a:ext cx="8229600" cy="1143000"/>
          </a:xfrm>
        </p:spPr>
        <p:txBody>
          <a:bodyPr>
            <a:normAutofit fontScale="70000" lnSpcReduction="20000"/>
          </a:bodyPr>
          <a:lstStyle/>
          <a:p>
            <a:pPr marL="0" indent="0" algn="ctr" eaLnBrk="1" fontAlgn="auto" hangingPunct="1">
              <a:spcAft>
                <a:spcPts val="0"/>
              </a:spcAft>
              <a:buFont typeface="Arial" charset="0"/>
              <a:buNone/>
              <a:defRPr/>
            </a:pPr>
            <a:r>
              <a:rPr lang="en-US" altLang="en-US" sz="2800" dirty="0">
                <a:ea typeface="+mn-ea"/>
                <a:cs typeface="+mn-cs"/>
              </a:rPr>
              <a:t>The conflict, labeled the </a:t>
            </a:r>
            <a:r>
              <a:rPr lang="en-US" altLang="en-US" sz="2800" b="1" dirty="0">
                <a:ea typeface="+mn-ea"/>
                <a:cs typeface="+mn-cs"/>
              </a:rPr>
              <a:t>Oedipus complex</a:t>
            </a:r>
            <a:r>
              <a:rPr lang="en-US" altLang="en-US" sz="2800" dirty="0">
                <a:ea typeface="+mn-ea"/>
                <a:cs typeface="+mn-cs"/>
              </a:rPr>
              <a:t> (The </a:t>
            </a:r>
            <a:r>
              <a:rPr lang="en-US" altLang="en-US" sz="2800" b="1" dirty="0">
                <a:ea typeface="+mn-ea"/>
                <a:cs typeface="+mn-cs"/>
              </a:rPr>
              <a:t>Electra complex</a:t>
            </a:r>
            <a:r>
              <a:rPr lang="en-US" altLang="en-US" sz="2800" dirty="0">
                <a:ea typeface="+mn-ea"/>
                <a:cs typeface="+mn-cs"/>
              </a:rPr>
              <a:t> in women), involves the child's unconscious desire to possess the opposite-sexed parent and to eliminate the same-sexed one. </a:t>
            </a:r>
          </a:p>
          <a:p>
            <a:pPr eaLnBrk="1" fontAlgn="auto" hangingPunct="1">
              <a:spcAft>
                <a:spcPts val="0"/>
              </a:spcAft>
              <a:buFont typeface="Arial" panose="020B0604020202020204" pitchFamily="34" charset="0"/>
              <a:buChar char="•"/>
              <a:defRPr/>
            </a:pPr>
            <a:endParaRPr lang="en-US" altLang="en-US" sz="2800" dirty="0">
              <a:ea typeface="+mn-ea"/>
              <a:cs typeface="+mn-cs"/>
            </a:endParaRPr>
          </a:p>
        </p:txBody>
      </p:sp>
      <p:pic>
        <p:nvPicPr>
          <p:cNvPr id="25603" name="Picture 1"/>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1000" y="1066800"/>
            <a:ext cx="6400800"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4" name="TextBox 3"/>
          <p:cNvSpPr txBox="1">
            <a:spLocks noChangeArrowheads="1"/>
          </p:cNvSpPr>
          <p:nvPr/>
        </p:nvSpPr>
        <p:spPr bwMode="auto">
          <a:xfrm>
            <a:off x="7010400" y="1524000"/>
            <a:ext cx="1828800" cy="3477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Rockwell" charset="0"/>
                <a:ea typeface="ＭＳ Ｐゴシック" charset="0"/>
                <a:cs typeface="ＭＳ Ｐゴシック" charset="0"/>
              </a:defRPr>
            </a:lvl1pPr>
            <a:lvl2pPr marL="742950" indent="-285750">
              <a:defRPr sz="2400">
                <a:solidFill>
                  <a:schemeClr val="tx1"/>
                </a:solidFill>
                <a:latin typeface="Rockwell" charset="0"/>
                <a:ea typeface="ＭＳ Ｐゴシック" charset="0"/>
              </a:defRPr>
            </a:lvl2pPr>
            <a:lvl3pPr marL="1143000" indent="-228600">
              <a:defRPr sz="2400">
                <a:solidFill>
                  <a:schemeClr val="tx1"/>
                </a:solidFill>
                <a:latin typeface="Rockwell" charset="0"/>
                <a:ea typeface="ＭＳ Ｐゴシック" charset="0"/>
              </a:defRPr>
            </a:lvl3pPr>
            <a:lvl4pPr marL="1600200" indent="-228600">
              <a:defRPr sz="2400">
                <a:solidFill>
                  <a:schemeClr val="tx1"/>
                </a:solidFill>
                <a:latin typeface="Rockwell" charset="0"/>
                <a:ea typeface="ＭＳ Ｐゴシック" charset="0"/>
              </a:defRPr>
            </a:lvl4pPr>
            <a:lvl5pPr marL="2057400" indent="-22860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algn="ctr"/>
            <a:r>
              <a:rPr lang="en-US" sz="2000" dirty="0" smtClean="0"/>
              <a:t>“Don’t be afraid that you may marry your mother. Many a man before you, in dreams, has shared his mother’s bed” (53). </a:t>
            </a:r>
            <a:endParaRPr lang="en-US" sz="2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303</TotalTime>
  <Words>784</Words>
  <Application>Microsoft Office PowerPoint</Application>
  <PresentationFormat>On-screen Show (4:3)</PresentationFormat>
  <Paragraphs>44</Paragraphs>
  <Slides>11</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ＭＳ Ｐゴシック</vt:lpstr>
      <vt:lpstr>Arial</vt:lpstr>
      <vt:lpstr>Bookman Old Style</vt:lpstr>
      <vt:lpstr>Rockwell</vt:lpstr>
      <vt:lpstr>Damask</vt:lpstr>
      <vt:lpstr>Freudian psychology</vt:lpstr>
      <vt:lpstr> SIGMUND FREUD: THE FATHER  OF PSYCHOANALYSIS </vt:lpstr>
      <vt:lpstr>PowerPoint Presentation</vt:lpstr>
      <vt:lpstr>FREUD'S DIVISION OF THE MIND </vt:lpstr>
      <vt:lpstr>Conscious Mind  vs. unconscious Mind</vt:lpstr>
      <vt:lpstr>The id, the ego, and the superego  </vt:lpstr>
      <vt:lpstr>The id, the ego, and the superego  </vt:lpstr>
      <vt:lpstr>FREUD'S PSYCHOSEXUAL STAGES  OF DEVELOPMENT </vt:lpstr>
      <vt:lpstr>The Oedipus complex</vt:lpstr>
      <vt:lpstr>Oedipal Complex vs. Electra Complex</vt:lpstr>
      <vt:lpstr>The Oedipal Complex again…</vt:lpstr>
    </vt:vector>
  </TitlesOfParts>
  <Company>NPCSD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Sigmund Freud: The Father  of Psychoanalysis</dc:title>
  <dc:creator>NPCSD</dc:creator>
  <cp:lastModifiedBy>Neden, Joel</cp:lastModifiedBy>
  <cp:revision>32</cp:revision>
  <dcterms:created xsi:type="dcterms:W3CDTF">2006-09-21T17:31:43Z</dcterms:created>
  <dcterms:modified xsi:type="dcterms:W3CDTF">2018-11-26T14:07:30Z</dcterms:modified>
</cp:coreProperties>
</file>