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8"/>
  </p:notesMasterIdLst>
  <p:sldIdLst>
    <p:sldId id="256" r:id="rId2"/>
    <p:sldId id="257" r:id="rId3"/>
    <p:sldId id="264" r:id="rId4"/>
    <p:sldId id="265" r:id="rId5"/>
    <p:sldId id="266"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3" autoAdjust="0"/>
    <p:restoredTop sz="94660"/>
  </p:normalViewPr>
  <p:slideViewPr>
    <p:cSldViewPr snapToGrid="0">
      <p:cViewPr varScale="1">
        <p:scale>
          <a:sx n="93" d="100"/>
          <a:sy n="93" d="100"/>
        </p:scale>
        <p:origin x="8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49108-52F4-4D68-BED9-E064BE3CA2C8}" type="datetimeFigureOut">
              <a:rPr lang="en-US"/>
              <a:t>10/27/2016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A4318-8497-4CC3-ABEE-4984787A3F14}" type="slidenum">
              <a:rPr lang="en-US"/>
              <a:t>‹#›</a:t>
            </a:fld>
            <a:endParaRPr lang="en-US"/>
          </a:p>
        </p:txBody>
      </p:sp>
    </p:spTree>
    <p:extLst>
      <p:ext uri="{BB962C8B-B14F-4D97-AF65-F5344CB8AC3E}">
        <p14:creationId xmlns:p14="http://schemas.microsoft.com/office/powerpoint/2010/main" val="2908761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DA4318-8497-4CC3-ABEE-4984787A3F14}" type="slidenum">
              <a:rPr lang="en-US"/>
              <a:t>2</a:t>
            </a:fld>
            <a:endParaRPr lang="en-US"/>
          </a:p>
        </p:txBody>
      </p:sp>
    </p:spTree>
    <p:extLst>
      <p:ext uri="{BB962C8B-B14F-4D97-AF65-F5344CB8AC3E}">
        <p14:creationId xmlns:p14="http://schemas.microsoft.com/office/powerpoint/2010/main" val="1680051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DA4318-8497-4CC3-ABEE-4984787A3F14}" type="slidenum">
              <a:rPr lang="en-US"/>
              <a:t>3</a:t>
            </a:fld>
            <a:endParaRPr lang="en-US"/>
          </a:p>
        </p:txBody>
      </p:sp>
    </p:spTree>
    <p:extLst>
      <p:ext uri="{BB962C8B-B14F-4D97-AF65-F5344CB8AC3E}">
        <p14:creationId xmlns:p14="http://schemas.microsoft.com/office/powerpoint/2010/main" val="1486050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DA4318-8497-4CC3-ABEE-4984787A3F14}" type="slidenum">
              <a:rPr lang="en-US"/>
              <a:t>4</a:t>
            </a:fld>
            <a:endParaRPr lang="en-US"/>
          </a:p>
        </p:txBody>
      </p:sp>
    </p:spTree>
    <p:extLst>
      <p:ext uri="{BB962C8B-B14F-4D97-AF65-F5344CB8AC3E}">
        <p14:creationId xmlns:p14="http://schemas.microsoft.com/office/powerpoint/2010/main" val="2935622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DA4318-8497-4CC3-ABEE-4984787A3F14}" type="slidenum">
              <a:rPr lang="en-US"/>
              <a:t>5</a:t>
            </a:fld>
            <a:endParaRPr lang="en-US"/>
          </a:p>
        </p:txBody>
      </p:sp>
    </p:spTree>
    <p:extLst>
      <p:ext uri="{BB962C8B-B14F-4D97-AF65-F5344CB8AC3E}">
        <p14:creationId xmlns:p14="http://schemas.microsoft.com/office/powerpoint/2010/main" val="3961808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DA4318-8497-4CC3-ABEE-4984787A3F14}" type="slidenum">
              <a:rPr lang="en-US"/>
              <a:t>6</a:t>
            </a:fld>
            <a:endParaRPr lang="en-US"/>
          </a:p>
        </p:txBody>
      </p:sp>
    </p:spTree>
    <p:extLst>
      <p:ext uri="{BB962C8B-B14F-4D97-AF65-F5344CB8AC3E}">
        <p14:creationId xmlns:p14="http://schemas.microsoft.com/office/powerpoint/2010/main" val="414541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10/27/2016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10/27/2016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10/27/2016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10/27/2016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10/27/2016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10/27/2016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GUN CONTROL ISSUE</a:t>
            </a:r>
            <a:endParaRPr lang="en-US" dirty="0"/>
          </a:p>
        </p:txBody>
      </p:sp>
      <p:sp>
        <p:nvSpPr>
          <p:cNvPr id="3" name="Subtitle 2"/>
          <p:cNvSpPr>
            <a:spLocks noGrp="1"/>
          </p:cNvSpPr>
          <p:nvPr>
            <p:ph type="subTitle" idx="1"/>
          </p:nvPr>
        </p:nvSpPr>
        <p:spPr/>
        <p:txBody>
          <a:bodyPr vert="horz" lIns="91440" tIns="45720" rIns="91440" bIns="45720" rtlCol="0" anchor="t">
            <a:normAutofit/>
          </a:bodyPr>
          <a:lstStyle/>
          <a:p>
            <a:r>
              <a:rPr lang="EN-US" dirty="0">
                <a:solidFill>
                  <a:schemeClr val="tx1"/>
                </a:solidFill>
              </a:rPr>
              <a:t>By Maya Gehris</a:t>
            </a:r>
            <a:endParaRPr lang="en-US" dirty="0">
              <a:solidFill>
                <a:schemeClr val="tx1"/>
              </a:solidFill>
            </a:endParaRPr>
          </a:p>
          <a:p>
            <a:r>
              <a:rPr lang="EN-US" dirty="0">
                <a:solidFill>
                  <a:schemeClr val="tx1"/>
                </a:solidFill>
              </a:rPr>
              <a:t>Block 1A</a:t>
            </a:r>
            <a:endParaRPr lang="en-US" dirty="0">
              <a:solidFill>
                <a:schemeClr val="tx1"/>
              </a:solidFill>
            </a:endParaRPr>
          </a:p>
        </p:txBody>
      </p:sp>
    </p:spTree>
    <p:extLst>
      <p:ext uri="{BB962C8B-B14F-4D97-AF65-F5344CB8AC3E}">
        <p14:creationId xmlns:p14="http://schemas.microsoft.com/office/powerpoint/2010/main" val="1194440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1323975"/>
            <a:ext cx="4486275" cy="512767"/>
          </a:xfrm>
        </p:spPr>
        <p:txBody>
          <a:bodyPr>
            <a:normAutofit fontScale="90000"/>
          </a:bodyPr>
          <a:lstStyle/>
          <a:p>
            <a:r>
              <a:rPr lang="EN-US" dirty="0"/>
              <a:t>The Issue</a:t>
            </a:r>
            <a:endParaRPr lang="en-US" dirty="0"/>
          </a:p>
        </p:txBody>
      </p:sp>
      <p:sp>
        <p:nvSpPr>
          <p:cNvPr id="4" name="Text Placeholder 3"/>
          <p:cNvSpPr>
            <a:spLocks noGrp="1"/>
          </p:cNvSpPr>
          <p:nvPr>
            <p:ph type="body" sz="half" idx="2"/>
          </p:nvPr>
        </p:nvSpPr>
        <p:spPr>
          <a:xfrm>
            <a:off x="1114425" y="2066925"/>
            <a:ext cx="3794125" cy="2845889"/>
          </a:xfrm>
        </p:spPr>
        <p:txBody>
          <a:bodyPr>
            <a:noAutofit/>
          </a:bodyPr>
          <a:lstStyle/>
          <a:p>
            <a:r>
              <a:rPr lang="EN-US" sz="2000" dirty="0">
                <a:solidFill>
                  <a:schemeClr val="tx1"/>
                </a:solidFill>
              </a:rPr>
              <a:t>One of today's most prominent issues is gun control, this topic has caused a division between the country and has become extremely controversial, effecting the countries way of resolving major conflict. There are a variety of  resources available to try and make this issue a less prominent one.</a:t>
            </a:r>
          </a:p>
        </p:txBody>
      </p:sp>
      <p:pic>
        <p:nvPicPr>
          <p:cNvPr id="7" name="Content Placeholder 6" descr="images-1.jpeg"/>
          <p:cNvPicPr>
            <a:picLocks noGrp="1" noChangeAspect="1"/>
          </p:cNvPicPr>
          <p:nvPr>
            <p:ph idx="1"/>
          </p:nvPr>
        </p:nvPicPr>
        <p:blipFill>
          <a:blip r:embed="rId3"/>
          <a:stretch>
            <a:fillRect/>
          </a:stretch>
        </p:blipFill>
        <p:spPr>
          <a:xfrm>
            <a:off x="6086475" y="0"/>
            <a:ext cx="6107113" cy="6700322"/>
          </a:xfrm>
        </p:spPr>
      </p:pic>
    </p:spTree>
    <p:extLst>
      <p:ext uri="{BB962C8B-B14F-4D97-AF65-F5344CB8AC3E}">
        <p14:creationId xmlns:p14="http://schemas.microsoft.com/office/powerpoint/2010/main" val="310908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23" y="1181100"/>
            <a:ext cx="4486656" cy="1141497"/>
          </a:xfrm>
        </p:spPr>
        <p:txBody>
          <a:bodyPr/>
          <a:lstStyle/>
          <a:p>
            <a:r>
              <a:rPr lang="EN-US" dirty="0"/>
              <a:t>Different solution ideas</a:t>
            </a:r>
            <a:endParaRPr lang="en-US" dirty="0"/>
          </a:p>
        </p:txBody>
      </p:sp>
      <p:sp>
        <p:nvSpPr>
          <p:cNvPr id="4" name="Text Placeholder 3"/>
          <p:cNvSpPr>
            <a:spLocks noGrp="1"/>
          </p:cNvSpPr>
          <p:nvPr>
            <p:ph type="body" sz="half" idx="2"/>
          </p:nvPr>
        </p:nvSpPr>
        <p:spPr>
          <a:xfrm>
            <a:off x="543998" y="2482438"/>
            <a:ext cx="4580452" cy="3856450"/>
          </a:xfrm>
        </p:spPr>
        <p:txBody>
          <a:bodyPr>
            <a:normAutofit/>
          </a:bodyPr>
          <a:lstStyle/>
          <a:p>
            <a:r>
              <a:rPr lang="EN-US" sz="2000" dirty="0"/>
              <a:t>Some believe that the solution to this continuous issue would be to abolish the second amendment, while others think that the issue is not out of hand and less strict gun laws might prevent people from wanting to rebel against federal regulation. Some also believe that even if stricter rules were to apply, it would not prevent gun violence rates, nor would making the purchase of weapons more difficult.</a:t>
            </a:r>
            <a:endParaRPr lang="en-US" sz="2000" dirty="0"/>
          </a:p>
        </p:txBody>
      </p:sp>
      <p:pic>
        <p:nvPicPr>
          <p:cNvPr id="7" name="Content Placeholder 6" descr="images-2.jpeg"/>
          <p:cNvPicPr>
            <a:picLocks noGrp="1" noChangeAspect="1"/>
          </p:cNvPicPr>
          <p:nvPr>
            <p:ph idx="1"/>
          </p:nvPr>
        </p:nvPicPr>
        <p:blipFill>
          <a:blip r:embed="rId3"/>
          <a:stretch>
            <a:fillRect/>
          </a:stretch>
        </p:blipFill>
        <p:spPr>
          <a:xfrm>
            <a:off x="6086475" y="0"/>
            <a:ext cx="6070228" cy="3795713"/>
          </a:xfrm>
        </p:spPr>
      </p:pic>
      <p:pic>
        <p:nvPicPr>
          <p:cNvPr id="8" name="Picture 7" descr="images-3.jpeg"/>
          <p:cNvPicPr>
            <a:picLocks noChangeAspect="1"/>
          </p:cNvPicPr>
          <p:nvPr/>
        </p:nvPicPr>
        <p:blipFill>
          <a:blip r:embed="rId4"/>
          <a:stretch>
            <a:fillRect/>
          </a:stretch>
        </p:blipFill>
        <p:spPr>
          <a:xfrm>
            <a:off x="6108700" y="3768725"/>
            <a:ext cx="6105133" cy="3105150"/>
          </a:xfrm>
          <a:prstGeom prst="rect">
            <a:avLst/>
          </a:prstGeom>
        </p:spPr>
      </p:pic>
    </p:spTree>
    <p:extLst>
      <p:ext uri="{BB962C8B-B14F-4D97-AF65-F5344CB8AC3E}">
        <p14:creationId xmlns:p14="http://schemas.microsoft.com/office/powerpoint/2010/main" val="1263533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1590675"/>
            <a:ext cx="4486656" cy="1141497"/>
          </a:xfrm>
        </p:spPr>
        <p:txBody>
          <a:bodyPr/>
          <a:lstStyle/>
          <a:p>
            <a:r>
              <a:rPr lang="EN-US" dirty="0"/>
              <a:t>Major organizations</a:t>
            </a:r>
            <a:endParaRPr lang="en-US" dirty="0"/>
          </a:p>
        </p:txBody>
      </p:sp>
      <p:pic>
        <p:nvPicPr>
          <p:cNvPr id="5" name="Content Placeholder 4" descr="Unknown-1.jpeg"/>
          <p:cNvPicPr>
            <a:picLocks noGrp="1" noChangeAspect="1"/>
          </p:cNvPicPr>
          <p:nvPr>
            <p:ph idx="1"/>
          </p:nvPr>
        </p:nvPicPr>
        <p:blipFill>
          <a:blip r:embed="rId3"/>
          <a:stretch>
            <a:fillRect/>
          </a:stretch>
        </p:blipFill>
        <p:spPr>
          <a:xfrm>
            <a:off x="6123508" y="2437"/>
            <a:ext cx="6076435" cy="3095625"/>
          </a:xfrm>
        </p:spPr>
      </p:pic>
      <p:sp>
        <p:nvSpPr>
          <p:cNvPr id="4" name="Text Placeholder 3"/>
          <p:cNvSpPr>
            <a:spLocks noGrp="1"/>
          </p:cNvSpPr>
          <p:nvPr>
            <p:ph type="body" sz="half" idx="2"/>
          </p:nvPr>
        </p:nvSpPr>
        <p:spPr>
          <a:xfrm>
            <a:off x="1116013" y="2881313"/>
            <a:ext cx="3823813" cy="3233365"/>
          </a:xfrm>
        </p:spPr>
        <p:txBody>
          <a:bodyPr>
            <a:noAutofit/>
          </a:bodyPr>
          <a:lstStyle/>
          <a:p>
            <a:r>
              <a:rPr lang="EN-US" sz="2000" dirty="0"/>
              <a:t>There are a variety of large organizations in the country that specialize in maintaining gun violence levels down, some of these organizations such as the Coalition to Stop Gun Violence and Everytown for Safety, focus heavily on lessening the rates of firearm abuse, particularly in school systems.</a:t>
            </a:r>
            <a:endParaRPr lang="en-US" sz="2000" dirty="0"/>
          </a:p>
        </p:txBody>
      </p:sp>
      <p:pic>
        <p:nvPicPr>
          <p:cNvPr id="6" name="Picture 5" descr="Unknown.png"/>
          <p:cNvPicPr>
            <a:picLocks noChangeAspect="1"/>
          </p:cNvPicPr>
          <p:nvPr/>
        </p:nvPicPr>
        <p:blipFill>
          <a:blip r:embed="rId4"/>
          <a:stretch>
            <a:fillRect/>
          </a:stretch>
        </p:blipFill>
        <p:spPr>
          <a:xfrm>
            <a:off x="6116638" y="3467100"/>
            <a:ext cx="6088062" cy="3191844"/>
          </a:xfrm>
          <a:prstGeom prst="rect">
            <a:avLst/>
          </a:prstGeom>
        </p:spPr>
      </p:pic>
    </p:spTree>
    <p:extLst>
      <p:ext uri="{BB962C8B-B14F-4D97-AF65-F5344CB8AC3E}">
        <p14:creationId xmlns:p14="http://schemas.microsoft.com/office/powerpoint/2010/main" val="405521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1209675"/>
            <a:ext cx="4486656" cy="1141497"/>
          </a:xfrm>
        </p:spPr>
        <p:txBody>
          <a:bodyPr/>
          <a:lstStyle/>
          <a:p>
            <a:r>
              <a:rPr lang="EN-US" dirty="0"/>
              <a:t>Political standpoints</a:t>
            </a:r>
            <a:endParaRPr lang="en-US" dirty="0"/>
          </a:p>
        </p:txBody>
      </p:sp>
      <p:pic>
        <p:nvPicPr>
          <p:cNvPr id="5" name="Content Placeholder 4" descr="images-1.jpeg"/>
          <p:cNvPicPr>
            <a:picLocks noGrp="1" noChangeAspect="1"/>
          </p:cNvPicPr>
          <p:nvPr>
            <p:ph idx="1"/>
          </p:nvPr>
        </p:nvPicPr>
        <p:blipFill>
          <a:blip r:embed="rId3"/>
          <a:stretch>
            <a:fillRect/>
          </a:stretch>
        </p:blipFill>
        <p:spPr>
          <a:xfrm>
            <a:off x="8213231" y="3403600"/>
            <a:ext cx="3954957" cy="3448050"/>
          </a:xfrm>
        </p:spPr>
      </p:pic>
      <p:sp>
        <p:nvSpPr>
          <p:cNvPr id="4" name="Text Placeholder 3"/>
          <p:cNvSpPr>
            <a:spLocks noGrp="1"/>
          </p:cNvSpPr>
          <p:nvPr>
            <p:ph type="body" sz="half" idx="2"/>
          </p:nvPr>
        </p:nvSpPr>
        <p:spPr>
          <a:xfrm>
            <a:off x="191861" y="2466975"/>
            <a:ext cx="5292952" cy="3856780"/>
          </a:xfrm>
        </p:spPr>
        <p:txBody>
          <a:bodyPr>
            <a:normAutofit/>
          </a:bodyPr>
          <a:lstStyle/>
          <a:p>
            <a:r>
              <a:rPr lang="EN-US" sz="2000" dirty="0"/>
              <a:t> While politics continue to discuss, debate, and argue about gun contro</a:t>
            </a:r>
            <a:r>
              <a:rPr lang="EN-US" dirty="0"/>
              <a:t>l, </a:t>
            </a:r>
            <a:r>
              <a:rPr lang="EN-US" sz="2000" dirty="0"/>
              <a:t>little seems to  actually have been done. This topic has also continued to surface throughout the presidential election, again dividing a thin line between the country and the individual beliefs. While this issue is  certain politician's top priority, others have chosen to focus on what they believe to be more pressing issues.</a:t>
            </a:r>
            <a:endParaRPr lang="en-US" sz="2000" dirty="0"/>
          </a:p>
        </p:txBody>
      </p:sp>
      <p:pic>
        <p:nvPicPr>
          <p:cNvPr id="6" name="Picture 5" descr="images.jpeg"/>
          <p:cNvPicPr>
            <a:picLocks noChangeAspect="1"/>
          </p:cNvPicPr>
          <p:nvPr/>
        </p:nvPicPr>
        <p:blipFill>
          <a:blip r:embed="rId4"/>
          <a:stretch>
            <a:fillRect/>
          </a:stretch>
        </p:blipFill>
        <p:spPr>
          <a:xfrm>
            <a:off x="6076950" y="0"/>
            <a:ext cx="3292475" cy="3436113"/>
          </a:xfrm>
          <a:prstGeom prst="rect">
            <a:avLst/>
          </a:prstGeom>
        </p:spPr>
      </p:pic>
      <p:pic>
        <p:nvPicPr>
          <p:cNvPr id="7" name="Picture 6" descr="Unknown-1.jpeg"/>
          <p:cNvPicPr>
            <a:picLocks noChangeAspect="1"/>
          </p:cNvPicPr>
          <p:nvPr/>
        </p:nvPicPr>
        <p:blipFill>
          <a:blip r:embed="rId5"/>
          <a:stretch>
            <a:fillRect/>
          </a:stretch>
        </p:blipFill>
        <p:spPr>
          <a:xfrm>
            <a:off x="9369425" y="23813"/>
            <a:ext cx="2797175" cy="3361396"/>
          </a:xfrm>
          <a:prstGeom prst="rect">
            <a:avLst/>
          </a:prstGeom>
        </p:spPr>
      </p:pic>
      <p:pic>
        <p:nvPicPr>
          <p:cNvPr id="8" name="Picture 7" descr="Unknown.jpeg"/>
          <p:cNvPicPr>
            <a:picLocks noChangeAspect="1"/>
          </p:cNvPicPr>
          <p:nvPr/>
        </p:nvPicPr>
        <p:blipFill>
          <a:blip r:embed="rId6"/>
          <a:stretch>
            <a:fillRect/>
          </a:stretch>
        </p:blipFill>
        <p:spPr>
          <a:xfrm>
            <a:off x="6061075" y="3400261"/>
            <a:ext cx="2209800" cy="3389477"/>
          </a:xfrm>
          <a:prstGeom prst="rect">
            <a:avLst/>
          </a:prstGeom>
        </p:spPr>
      </p:pic>
    </p:spTree>
    <p:extLst>
      <p:ext uri="{BB962C8B-B14F-4D97-AF65-F5344CB8AC3E}">
        <p14:creationId xmlns:p14="http://schemas.microsoft.com/office/powerpoint/2010/main" val="349195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350" y="523875"/>
            <a:ext cx="4494213" cy="645206"/>
          </a:xfrm>
        </p:spPr>
        <p:txBody>
          <a:bodyPr/>
          <a:lstStyle/>
          <a:p>
            <a:r>
              <a:rPr lang="EN-US" dirty="0"/>
              <a:t>Virginia tech</a:t>
            </a:r>
            <a:endParaRPr lang="en-US" dirty="0"/>
          </a:p>
        </p:txBody>
      </p:sp>
      <p:pic>
        <p:nvPicPr>
          <p:cNvPr id="5" name="Picture Placeholder 4" descr="Unknown.jpeg"/>
          <p:cNvPicPr>
            <a:picLocks noGrp="1" noChangeAspect="1"/>
          </p:cNvPicPr>
          <p:nvPr>
            <p:ph type="pic" idx="1"/>
          </p:nvPr>
        </p:nvPicPr>
        <p:blipFill>
          <a:blip r:embed="rId3"/>
          <a:srcRect l="35321" r="35321"/>
          <a:stretch>
            <a:fillRect/>
          </a:stretch>
        </p:blipFill>
        <p:spPr>
          <a:xfrm>
            <a:off x="6300211" y="238125"/>
            <a:ext cx="5680652" cy="5978525"/>
          </a:xfrm>
        </p:spPr>
      </p:pic>
      <p:sp>
        <p:nvSpPr>
          <p:cNvPr id="4" name="Text Placeholder 3"/>
          <p:cNvSpPr>
            <a:spLocks noGrp="1"/>
          </p:cNvSpPr>
          <p:nvPr>
            <p:ph type="body" sz="half" idx="2"/>
          </p:nvPr>
        </p:nvSpPr>
        <p:spPr>
          <a:xfrm>
            <a:off x="655370" y="1457325"/>
            <a:ext cx="4862780" cy="4064021"/>
          </a:xfrm>
        </p:spPr>
        <p:txBody>
          <a:bodyPr>
            <a:normAutofit/>
          </a:bodyPr>
          <a:lstStyle/>
          <a:p>
            <a:pPr marL="285750" indent="-285750">
              <a:buFont typeface="Arial" panose="020B0604020202020204" pitchFamily="34" charset="0"/>
              <a:buChar char="•"/>
            </a:pPr>
            <a:r>
              <a:rPr lang="EN-US" sz="2000" dirty="0">
                <a:solidFill>
                  <a:schemeClr val="tx1"/>
                </a:solidFill>
              </a:rPr>
              <a:t>After the major shooting at Virginia Tech, where 32 people where killed and 17 injured, the school has strived for safer campus gun control, and is encouraging other schools to do the same. </a:t>
            </a:r>
            <a:endParaRPr lang="en-US" sz="2000">
              <a:solidFill>
                <a:schemeClr val="tx1"/>
              </a:solidFill>
            </a:endParaRPr>
          </a:p>
          <a:p>
            <a:pPr marL="285750" indent="-285750">
              <a:buFont typeface="Arial" panose="020B0604020202020204" pitchFamily="34" charset="0"/>
              <a:buChar char="•"/>
            </a:pPr>
            <a:r>
              <a:rPr lang="EN-US" sz="2000" dirty="0">
                <a:solidFill>
                  <a:schemeClr val="tx1"/>
                </a:solidFill>
              </a:rPr>
              <a:t>This school has been striving to pass rules across the country to gain better gun control for collage campuses to prevent tragic and devastating events from reoccuring in the future.</a:t>
            </a:r>
            <a:endParaRPr lang="en-US" sz="2000" dirty="0">
              <a:solidFill>
                <a:schemeClr val="tx1"/>
              </a:solidFill>
            </a:endParaRPr>
          </a:p>
          <a:p>
            <a:endParaRPr lang="en-US">
              <a:solidFill>
                <a:schemeClr val="tx1"/>
              </a:solidFill>
            </a:endParaRPr>
          </a:p>
        </p:txBody>
      </p:sp>
    </p:spTree>
    <p:extLst>
      <p:ext uri="{BB962C8B-B14F-4D97-AF65-F5344CB8AC3E}">
        <p14:creationId xmlns:p14="http://schemas.microsoft.com/office/powerpoint/2010/main" val="341387366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TF00001246</Template>
  <TotalTime>0</TotalTime>
  <Words>0</Words>
  <Application>Microsoft Office PowerPoint</Application>
  <PresentationFormat>Widescreen</PresentationFormat>
  <Paragraphs>0</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Parcel</vt:lpstr>
      <vt:lpstr>GUN CONTROL ISSUE</vt:lpstr>
      <vt:lpstr>The Issue</vt:lpstr>
      <vt:lpstr>Different solution ideas</vt:lpstr>
      <vt:lpstr>Major organizations</vt:lpstr>
      <vt:lpstr>Political standpoints</vt:lpstr>
      <vt:lpstr>Virginia tech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14</cp:revision>
  <dcterms:created xsi:type="dcterms:W3CDTF">2015-12-01T21:32:24Z</dcterms:created>
  <dcterms:modified xsi:type="dcterms:W3CDTF">2016-10-27T02:33:02Z</dcterms:modified>
</cp:coreProperties>
</file>