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B9EBBA-996F-894A-B54A-D6246ED52CEA}" type="datetimeFigureOut">
              <a:rPr lang="en-US" dirty="0"/>
              <a:pPr/>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10/24/2017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C52C72-DE31-F449-A4ED-4C594FD91407}" type="datetimeFigureOut">
              <a:rPr lang="en-US" dirty="0"/>
              <a:pPr/>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62726E-379B-B349-9EED-81ED093FA806}" type="datetimeFigureOut">
              <a:rPr lang="en-US" dirty="0"/>
              <a:pPr/>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3A1323-8D79-1946-B0D7-40001CF92E9D}" type="datetimeFigureOut">
              <a:rPr lang="en-US" dirty="0"/>
              <a:pPr/>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302355-E14B-8545-A8F8-0FE83CC9D524}" type="datetimeFigureOut">
              <a:rPr lang="en-US" dirty="0"/>
              <a:pPr/>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640F58-564D-2B4F-AE67-E407BA4FCF45}" type="datetimeFigureOut">
              <a:rPr lang="en-US" dirty="0"/>
              <a:pPr/>
              <a:t>10/24/2017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3A34C8-038E-2045-AF43-DF7DBB8E0E9E}" type="datetimeFigureOut">
              <a:rPr lang="en-US" dirty="0"/>
              <a:pPr/>
              <a:t>10/24/2017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10/24/2017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10/24/2017</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10/24/2017</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The Handmaids' Resistance</a:t>
            </a:r>
          </a:p>
        </p:txBody>
      </p:sp>
      <p:sp>
        <p:nvSpPr>
          <p:cNvPr id="3" name="Subtitle 2"/>
          <p:cNvSpPr>
            <a:spLocks noGrp="1"/>
          </p:cNvSpPr>
          <p:nvPr>
            <p:ph type="subTitle" idx="1"/>
          </p:nvPr>
        </p:nvSpPr>
        <p:spPr/>
        <p:txBody>
          <a:bodyPr/>
          <a:lstStyle/>
          <a:p>
            <a:r>
              <a:rPr lang="en-US"/>
              <a:t>Ella Schwartz</a:t>
            </a:r>
          </a:p>
        </p:txBody>
      </p:sp>
    </p:spTree>
    <p:extLst>
      <p:ext uri="{BB962C8B-B14F-4D97-AF65-F5344CB8AC3E}">
        <p14:creationId xmlns:p14="http://schemas.microsoft.com/office/powerpoint/2010/main" val="2029002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474F6-C2C9-468D-9421-740EAFC9E608}"/>
              </a:ext>
            </a:extLst>
          </p:cNvPr>
          <p:cNvSpPr>
            <a:spLocks noGrp="1"/>
          </p:cNvSpPr>
          <p:nvPr>
            <p:ph type="title"/>
          </p:nvPr>
        </p:nvSpPr>
        <p:spPr/>
        <p:txBody>
          <a:bodyPr/>
          <a:lstStyle/>
          <a:p>
            <a:r>
              <a:rPr lang="en-US"/>
              <a:t>What Happened?</a:t>
            </a:r>
          </a:p>
        </p:txBody>
      </p:sp>
      <p:pic>
        <p:nvPicPr>
          <p:cNvPr id="5" name="Picture 5" descr="handmaids-tale-protests-costumes-dc.jpg">
            <a:extLst>
              <a:ext uri="{FF2B5EF4-FFF2-40B4-BE49-F238E27FC236}">
                <a16:creationId xmlns:a16="http://schemas.microsoft.com/office/drawing/2014/main" id="{6AFAD554-CD32-4C8B-B89A-FB1E44BDB276}"/>
              </a:ext>
            </a:extLst>
          </p:cNvPr>
          <p:cNvPicPr>
            <a:picLocks noGrp="1" noChangeAspect="1"/>
          </p:cNvPicPr>
          <p:nvPr>
            <p:ph type="pic" sz="quarter" idx="13"/>
          </p:nvPr>
        </p:nvPicPr>
        <p:blipFill rotWithShape="1">
          <a:blip r:embed="rId2"/>
          <a:srcRect l="20600" r="20600"/>
          <a:stretch/>
        </p:blipFill>
        <p:spPr>
          <a:xfrm>
            <a:off x="6098932" y="-3299"/>
            <a:ext cx="6093883" cy="6858000"/>
          </a:xfrm>
          <a:prstGeom prst="rect">
            <a:avLst/>
          </a:prstGeom>
        </p:spPr>
      </p:pic>
      <p:sp>
        <p:nvSpPr>
          <p:cNvPr id="4" name="Text Placeholder 3">
            <a:extLst>
              <a:ext uri="{FF2B5EF4-FFF2-40B4-BE49-F238E27FC236}">
                <a16:creationId xmlns:a16="http://schemas.microsoft.com/office/drawing/2014/main" id="{49775BB6-3692-4A23-933A-BC1D7EA65652}"/>
              </a:ext>
            </a:extLst>
          </p:cNvPr>
          <p:cNvSpPr>
            <a:spLocks noGrp="1"/>
          </p:cNvSpPr>
          <p:nvPr>
            <p:ph type="body" sz="half" idx="2"/>
          </p:nvPr>
        </p:nvSpPr>
        <p:spPr>
          <a:xfrm>
            <a:off x="752837" y="2305050"/>
            <a:ext cx="4852988" cy="3516365"/>
          </a:xfrm>
        </p:spPr>
        <p:txBody>
          <a:bodyPr/>
          <a:lstStyle/>
          <a:p>
            <a:r>
              <a:rPr lang="en-US"/>
              <a:t>On June 29th, 2017 a group of about thirty women dressed in red cloaks and white bonnets as characters from Margaret Atwood's novel, "The Handmaid's Tale", walked the US Capitol grounds to protest the proposed GOP health care bill.</a:t>
            </a:r>
          </a:p>
        </p:txBody>
      </p:sp>
    </p:spTree>
    <p:extLst>
      <p:ext uri="{BB962C8B-B14F-4D97-AF65-F5344CB8AC3E}">
        <p14:creationId xmlns:p14="http://schemas.microsoft.com/office/powerpoint/2010/main" val="665189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4895D-D170-4502-9BA3-DD57FE5DE46E}"/>
              </a:ext>
            </a:extLst>
          </p:cNvPr>
          <p:cNvSpPr>
            <a:spLocks noGrp="1"/>
          </p:cNvSpPr>
          <p:nvPr>
            <p:ph type="title"/>
          </p:nvPr>
        </p:nvSpPr>
        <p:spPr/>
        <p:txBody>
          <a:bodyPr/>
          <a:lstStyle/>
          <a:p>
            <a:r>
              <a:rPr lang="en-US"/>
              <a:t>Why March?</a:t>
            </a:r>
          </a:p>
        </p:txBody>
      </p:sp>
      <p:pic>
        <p:nvPicPr>
          <p:cNvPr id="5" name="Picture 5" descr="Janine-poster.jpg">
            <a:extLst>
              <a:ext uri="{FF2B5EF4-FFF2-40B4-BE49-F238E27FC236}">
                <a16:creationId xmlns:a16="http://schemas.microsoft.com/office/drawing/2014/main" id="{FD5F796A-FBBE-4061-90D9-3ACD689BEF16}"/>
              </a:ext>
            </a:extLst>
          </p:cNvPr>
          <p:cNvPicPr>
            <a:picLocks noGrp="1" noChangeAspect="1"/>
          </p:cNvPicPr>
          <p:nvPr>
            <p:ph type="pic" sz="quarter" idx="13"/>
          </p:nvPr>
        </p:nvPicPr>
        <p:blipFill rotWithShape="1">
          <a:blip r:embed="rId2"/>
          <a:srcRect t="12490" b="12490"/>
          <a:stretch/>
        </p:blipFill>
        <p:spPr>
          <a:xfrm>
            <a:off x="6098932" y="-3299"/>
            <a:ext cx="6093883" cy="6858000"/>
          </a:xfrm>
          <a:prstGeom prst="rect">
            <a:avLst/>
          </a:prstGeom>
        </p:spPr>
      </p:pic>
      <p:sp>
        <p:nvSpPr>
          <p:cNvPr id="4" name="Text Placeholder 3">
            <a:extLst>
              <a:ext uri="{FF2B5EF4-FFF2-40B4-BE49-F238E27FC236}">
                <a16:creationId xmlns:a16="http://schemas.microsoft.com/office/drawing/2014/main" id="{51F69E66-9CFD-401B-A9A4-C13ABD7B7586}"/>
              </a:ext>
            </a:extLst>
          </p:cNvPr>
          <p:cNvSpPr>
            <a:spLocks noGrp="1"/>
          </p:cNvSpPr>
          <p:nvPr>
            <p:ph type="body" sz="half" idx="2"/>
          </p:nvPr>
        </p:nvSpPr>
        <p:spPr/>
        <p:txBody>
          <a:bodyPr>
            <a:normAutofit/>
          </a:bodyPr>
          <a:lstStyle/>
          <a:p>
            <a:r>
              <a:rPr lang="en-US"/>
              <a:t>The plan to repeal and replace the Affordable Care Act wouldn't allow funding to help people purchase insurance plans that include coverage for abortions. States wouldn't be allowed to use direct spending on "prohibited entities", which include family planning services, reproductive health, and related medical care or abortions unless the life of the mother is at risk or in instances of rape and incest.</a:t>
            </a:r>
          </a:p>
        </p:txBody>
      </p:sp>
    </p:spTree>
    <p:extLst>
      <p:ext uri="{BB962C8B-B14F-4D97-AF65-F5344CB8AC3E}">
        <p14:creationId xmlns:p14="http://schemas.microsoft.com/office/powerpoint/2010/main" val="3969802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69682-5990-4FEB-AD3D-AB8C9F1690F4}"/>
              </a:ext>
            </a:extLst>
          </p:cNvPr>
          <p:cNvSpPr>
            <a:spLocks noGrp="1"/>
          </p:cNvSpPr>
          <p:nvPr>
            <p:ph type="title"/>
          </p:nvPr>
        </p:nvSpPr>
        <p:spPr/>
        <p:txBody>
          <a:bodyPr/>
          <a:lstStyle/>
          <a:p>
            <a:r>
              <a:rPr lang="en-US"/>
              <a:t>Planned Parenthood</a:t>
            </a:r>
          </a:p>
        </p:txBody>
      </p:sp>
      <p:sp>
        <p:nvSpPr>
          <p:cNvPr id="4" name="Text Placeholder 3">
            <a:extLst>
              <a:ext uri="{FF2B5EF4-FFF2-40B4-BE49-F238E27FC236}">
                <a16:creationId xmlns:a16="http://schemas.microsoft.com/office/drawing/2014/main" id="{E619C8E5-7382-4C13-985B-9B15BFD83497}"/>
              </a:ext>
            </a:extLst>
          </p:cNvPr>
          <p:cNvSpPr>
            <a:spLocks noGrp="1"/>
          </p:cNvSpPr>
          <p:nvPr>
            <p:ph type="body" sz="half" idx="2"/>
          </p:nvPr>
        </p:nvSpPr>
        <p:spPr/>
        <p:txBody>
          <a:bodyPr/>
          <a:lstStyle/>
          <a:p>
            <a:r>
              <a:rPr lang="en-US"/>
              <a:t>Planned Parenthood organized the event in response to Trump's inauguration, and had the volunteers dressed as handmaids stand silently in front of the Capital. This created an environment where bystanders asked Planned Parenthood volunteers not in costume about ways in which they could help and become more informed.</a:t>
            </a:r>
          </a:p>
        </p:txBody>
      </p:sp>
      <p:pic>
        <p:nvPicPr>
          <p:cNvPr id="9" name="Picture 9" descr="washington-dc-usa-9th-may-2017-planned-parenthood-volunteers-dressed-JEX2JK.jpg">
            <a:extLst>
              <a:ext uri="{FF2B5EF4-FFF2-40B4-BE49-F238E27FC236}">
                <a16:creationId xmlns:a16="http://schemas.microsoft.com/office/drawing/2014/main" id="{8FF60945-5226-4E33-BF7B-118DE330B74A}"/>
              </a:ext>
            </a:extLst>
          </p:cNvPr>
          <p:cNvPicPr>
            <a:picLocks noGrp="1" noChangeAspect="1"/>
          </p:cNvPicPr>
          <p:nvPr>
            <p:ph type="pic" sz="quarter" idx="13"/>
          </p:nvPr>
        </p:nvPicPr>
        <p:blipFill rotWithShape="1">
          <a:blip r:embed="rId2"/>
          <a:srcRect t="10574" b="10574"/>
          <a:stretch/>
        </p:blipFill>
        <p:spPr>
          <a:prstGeom prst="rect">
            <a:avLst/>
          </a:prstGeom>
        </p:spPr>
      </p:pic>
    </p:spTree>
    <p:extLst>
      <p:ext uri="{BB962C8B-B14F-4D97-AF65-F5344CB8AC3E}">
        <p14:creationId xmlns:p14="http://schemas.microsoft.com/office/powerpoint/2010/main" val="1750209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83B4E-A54E-4AF6-8655-E5E248DED03C}"/>
              </a:ext>
            </a:extLst>
          </p:cNvPr>
          <p:cNvSpPr>
            <a:spLocks noGrp="1"/>
          </p:cNvSpPr>
          <p:nvPr>
            <p:ph type="title"/>
          </p:nvPr>
        </p:nvSpPr>
        <p:spPr/>
        <p:txBody>
          <a:bodyPr/>
          <a:lstStyle/>
          <a:p>
            <a:r>
              <a:rPr lang="en-US"/>
              <a:t>Government Response</a:t>
            </a:r>
          </a:p>
        </p:txBody>
      </p:sp>
      <p:pic>
        <p:nvPicPr>
          <p:cNvPr id="5" name="Picture 5" descr="The_Handmaid_s_Tale_TV_Series-983148631-large.jpg">
            <a:extLst>
              <a:ext uri="{FF2B5EF4-FFF2-40B4-BE49-F238E27FC236}">
                <a16:creationId xmlns:a16="http://schemas.microsoft.com/office/drawing/2014/main" id="{B68F376A-1D6F-4E6A-A311-725B5FDF0F9D}"/>
              </a:ext>
            </a:extLst>
          </p:cNvPr>
          <p:cNvPicPr>
            <a:picLocks noGrp="1" noChangeAspect="1"/>
          </p:cNvPicPr>
          <p:nvPr>
            <p:ph type="pic" sz="quarter" idx="13"/>
          </p:nvPr>
        </p:nvPicPr>
        <p:blipFill rotWithShape="1">
          <a:blip r:embed="rId2"/>
          <a:srcRect t="12490" b="12490"/>
          <a:stretch/>
        </p:blipFill>
        <p:spPr>
          <a:xfrm>
            <a:off x="6146580" y="9896"/>
            <a:ext cx="6093883" cy="6858000"/>
          </a:xfrm>
          <a:prstGeom prst="rect">
            <a:avLst/>
          </a:prstGeom>
        </p:spPr>
      </p:pic>
      <p:sp>
        <p:nvSpPr>
          <p:cNvPr id="4" name="Text Placeholder 3">
            <a:extLst>
              <a:ext uri="{FF2B5EF4-FFF2-40B4-BE49-F238E27FC236}">
                <a16:creationId xmlns:a16="http://schemas.microsoft.com/office/drawing/2014/main" id="{2317875D-47DC-4BC6-B309-8D0EDB9A4A40}"/>
              </a:ext>
            </a:extLst>
          </p:cNvPr>
          <p:cNvSpPr>
            <a:spLocks noGrp="1"/>
          </p:cNvSpPr>
          <p:nvPr>
            <p:ph type="body" sz="half" idx="2"/>
          </p:nvPr>
        </p:nvSpPr>
        <p:spPr/>
        <p:txBody>
          <a:bodyPr/>
          <a:lstStyle/>
          <a:p>
            <a:r>
              <a:rPr lang="en-US"/>
              <a:t>The government has continued to move forward with its dismantling of the Affordable Care Act (Obamacare), and in turn the defunding of Planned Parenthood.  The attempts thus fare, haven't come to fruition. </a:t>
            </a:r>
          </a:p>
        </p:txBody>
      </p:sp>
    </p:spTree>
    <p:extLst>
      <p:ext uri="{BB962C8B-B14F-4D97-AF65-F5344CB8AC3E}">
        <p14:creationId xmlns:p14="http://schemas.microsoft.com/office/powerpoint/2010/main" val="2883751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97945-B288-4819-AF3F-08DD3011B093}"/>
              </a:ext>
            </a:extLst>
          </p:cNvPr>
          <p:cNvSpPr>
            <a:spLocks noGrp="1"/>
          </p:cNvSpPr>
          <p:nvPr>
            <p:ph type="title"/>
          </p:nvPr>
        </p:nvSpPr>
        <p:spPr/>
        <p:txBody>
          <a:bodyPr/>
          <a:lstStyle/>
          <a:p>
            <a:r>
              <a:rPr lang="en-US"/>
              <a:t>Was it worth it?</a:t>
            </a:r>
          </a:p>
        </p:txBody>
      </p:sp>
      <p:pic>
        <p:nvPicPr>
          <p:cNvPr id="5" name="Picture 5" descr="images.jpeg">
            <a:extLst>
              <a:ext uri="{FF2B5EF4-FFF2-40B4-BE49-F238E27FC236}">
                <a16:creationId xmlns:a16="http://schemas.microsoft.com/office/drawing/2014/main" id="{BE84BE37-B331-43CF-91BA-1914CEE449CA}"/>
              </a:ext>
            </a:extLst>
          </p:cNvPr>
          <p:cNvPicPr>
            <a:picLocks noGrp="1" noChangeAspect="1"/>
          </p:cNvPicPr>
          <p:nvPr>
            <p:ph type="pic" sz="quarter" idx="13"/>
          </p:nvPr>
        </p:nvPicPr>
        <p:blipFill rotWithShape="1">
          <a:blip r:embed="rId2"/>
          <a:srcRect l="14736" r="14736"/>
          <a:stretch/>
        </p:blipFill>
        <p:spPr>
          <a:prstGeom prst="rect">
            <a:avLst/>
          </a:prstGeom>
        </p:spPr>
      </p:pic>
      <p:sp>
        <p:nvSpPr>
          <p:cNvPr id="4" name="Text Placeholder 3">
            <a:extLst>
              <a:ext uri="{FF2B5EF4-FFF2-40B4-BE49-F238E27FC236}">
                <a16:creationId xmlns:a16="http://schemas.microsoft.com/office/drawing/2014/main" id="{A0B51B5F-3829-4EBB-918F-1EF8C090EB49}"/>
              </a:ext>
            </a:extLst>
          </p:cNvPr>
          <p:cNvSpPr>
            <a:spLocks noGrp="1"/>
          </p:cNvSpPr>
          <p:nvPr>
            <p:ph type="body" sz="half" idx="2"/>
          </p:nvPr>
        </p:nvSpPr>
        <p:spPr/>
        <p:txBody>
          <a:bodyPr/>
          <a:lstStyle/>
          <a:p>
            <a:r>
              <a:rPr lang="en-US"/>
              <a:t>Yes, it most certainly was worth it.  Awareness has been raised, and the GOP understands that Planned Parenthood and women's rights activists will not rest and cease fighting until they are heard and laws kept in place. </a:t>
            </a:r>
          </a:p>
        </p:txBody>
      </p:sp>
    </p:spTree>
    <p:extLst>
      <p:ext uri="{BB962C8B-B14F-4D97-AF65-F5344CB8AC3E}">
        <p14:creationId xmlns:p14="http://schemas.microsoft.com/office/powerpoint/2010/main" val="32519121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Quotable</vt:lpstr>
      <vt:lpstr>The Handmaids' Resistance</vt:lpstr>
      <vt:lpstr>What Happened?</vt:lpstr>
      <vt:lpstr>Why March?</vt:lpstr>
      <vt:lpstr>Planned Parenthood</vt:lpstr>
      <vt:lpstr>Government Response</vt:lpstr>
      <vt:lpstr>Was it worth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Handmaids' Resistance</dc:title>
  <cp:revision>2</cp:revision>
  <dcterms:modified xsi:type="dcterms:W3CDTF">2017-10-24T12:43:39Z</dcterms:modified>
</cp:coreProperties>
</file>