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68" r:id="rId2"/>
    <p:sldId id="257" r:id="rId3"/>
    <p:sldId id="256" r:id="rId4"/>
    <p:sldId id="259" r:id="rId5"/>
    <p:sldId id="261" r:id="rId6"/>
    <p:sldId id="262" r:id="rId7"/>
    <p:sldId id="264" r:id="rId8"/>
    <p:sldId id="258" r:id="rId9"/>
    <p:sldId id="260" r:id="rId10"/>
    <p:sldId id="263" r:id="rId11"/>
    <p:sldId id="265" r:id="rId12"/>
    <p:sldId id="266" r:id="rId13"/>
    <p:sldId id="267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7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9/11/2018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9/11/2018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9/11/2018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9/11/2018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abcnews.go.com/WNT/video/donald-trump-attack-news-conference-39515789" TargetMode="Externa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ytimes.com/2017/08/24/opinion/trump-journalists-enemy.html" TargetMode="External"/><Relationship Id="rId2" Type="http://schemas.openxmlformats.org/officeDocument/2006/relationships/hyperlink" Target="https://www.bing.com/videos/search?q=trump+fights+with+journalists&amp;view=detail&amp;mid=B0604162A6EFE3020DAAB0604162A6EFE3020DAA&amp;FORM=VIRE" TargetMode="Externa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ytimes.com/2017/08/22/us/politics/trump-rally-arizona.html?action=click&amp;contentCollection=Opinion&amp;module=RelatedCoverage&amp;region=Marginalia&amp;pgtype=article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rollingstone.com/culture/culture-news/rolling-stone-and-uva-the-columbia-university-graduate-school-of-journalism-report-44930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hyperlink" Target="https://www.washingtonpost.com/news/volokh-conspiracy/wp/2015/04/05/columbia-school-of-journalism-report-on-rolling-stones-a-rape-on-campus/?noredirect=on&amp;utm_term=.a5f15a0c91aa" TargetMode="External"/><Relationship Id="rId4" Type="http://schemas.openxmlformats.org/officeDocument/2006/relationships/hyperlink" Target="https://www.rollingstone.com/culture/culture-news/rolling-stone-and-uva-the-columbia-university-graduate-school-of-journalism-report-44930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c.com/video-clips/qyndx7/the-daily-show-with-jon-stewart-this-is-cnn-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JOURNALISM IN 2018</a:t>
            </a:r>
            <a:br>
              <a:rPr lang="en-US" dirty="0" smtClean="0"/>
            </a:br>
            <a:r>
              <a:rPr lang="en-US" sz="3200" dirty="0" smtClean="0"/>
              <a:t>AN OVERVIEW OF THE ISSUEs WE FACE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468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656" y="1197315"/>
            <a:ext cx="8964276" cy="1810003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413" y="3221808"/>
            <a:ext cx="9535856" cy="156231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6997" y="4998616"/>
            <a:ext cx="10058400" cy="1455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24206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7836" y="18574"/>
            <a:ext cx="7716327" cy="68208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916" y="2552577"/>
            <a:ext cx="7116168" cy="1752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129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834" y="801236"/>
            <a:ext cx="10058400" cy="26983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944" y="2532043"/>
            <a:ext cx="7506748" cy="35247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735" y="3907970"/>
            <a:ext cx="8535591" cy="1667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347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7113" y="0"/>
            <a:ext cx="5878285" cy="7197534"/>
          </a:xfrm>
        </p:spPr>
      </p:pic>
    </p:spTree>
    <p:extLst>
      <p:ext uri="{BB962C8B-B14F-4D97-AF65-F5344CB8AC3E}">
        <p14:creationId xmlns:p14="http://schemas.microsoft.com/office/powerpoint/2010/main" val="4107747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Trump’s Initial Attack on the Media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 smtClean="0"/>
              <a:t>May 2016</a:t>
            </a:r>
            <a:endParaRPr lang="en-US" sz="2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7379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Trump’s attack on </a:t>
            </a:r>
            <a:r>
              <a:rPr lang="en-US" dirty="0" err="1" smtClean="0">
                <a:hlinkClick r:id="rId2"/>
              </a:rPr>
              <a:t>cnn</a:t>
            </a:r>
            <a:r>
              <a:rPr lang="en-US" dirty="0">
                <a:hlinkClick r:id="rId2"/>
              </a:rPr>
              <a:t/>
            </a:r>
            <a:br>
              <a:rPr lang="en-US" dirty="0">
                <a:hlinkClick r:id="rId2"/>
              </a:rPr>
            </a:br>
            <a:r>
              <a:rPr lang="en-US" dirty="0" smtClean="0">
                <a:hlinkClick r:id="rId2"/>
              </a:rPr>
              <a:t>“You’re fake news</a:t>
            </a:r>
            <a:r>
              <a:rPr lang="en-US" dirty="0" smtClean="0"/>
              <a:t>”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January 11, 2017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839200" y="6197600"/>
            <a:ext cx="269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3"/>
              </a:rPr>
              <a:t>NY TIMES LINK: </a:t>
            </a:r>
            <a:r>
              <a:rPr lang="en-US" dirty="0" err="1" smtClean="0">
                <a:hlinkClick r:id="rId3"/>
              </a:rPr>
              <a:t>Kristof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6959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Trump attacks the media summer 2017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Post Charlottesville, VA.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6756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677" y="997598"/>
            <a:ext cx="11270892" cy="2175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38528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923" y="1017815"/>
            <a:ext cx="10058400" cy="5167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84423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a rape on campus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101" y="2213790"/>
            <a:ext cx="10551036" cy="4440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2933699"/>
            <a:ext cx="8676222" cy="8763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hlinkClick r:id="rId4"/>
              </a:rPr>
              <a:t>https</a:t>
            </a:r>
            <a:r>
              <a:rPr lang="en-US" dirty="0" smtClean="0">
                <a:hlinkClick r:id="rId4"/>
              </a:rPr>
              <a:t>:///</a:t>
            </a:r>
            <a:endParaRPr lang="en-US" dirty="0"/>
          </a:p>
        </p:txBody>
      </p:sp>
      <p:pic>
        <p:nvPicPr>
          <p:cNvPr id="4" name="Picture 3">
            <a:hlinkClick r:id="rId5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57" y="354872"/>
            <a:ext cx="12138732" cy="1719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11536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197" y="427834"/>
            <a:ext cx="6963852" cy="5762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67047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9888" y="609599"/>
            <a:ext cx="8483826" cy="5719433"/>
          </a:xfrm>
        </p:spPr>
      </p:pic>
    </p:spTree>
    <p:extLst>
      <p:ext uri="{BB962C8B-B14F-4D97-AF65-F5344CB8AC3E}">
        <p14:creationId xmlns:p14="http://schemas.microsoft.com/office/powerpoint/2010/main" val="31801421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947" y="1045586"/>
            <a:ext cx="11357655" cy="3314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29706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247" y="845193"/>
            <a:ext cx="9859751" cy="5677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79586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 smtClean="0">
                <a:hlinkClick r:id="rId2"/>
              </a:rPr>
              <a:t>John Stewart—The DAILY SHOW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83562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TM03457485[[fn=Mesh]]</Template>
  <TotalTime>145</TotalTime>
  <Words>39</Words>
  <Application>Microsoft Office PowerPoint</Application>
  <PresentationFormat>Widescreen</PresentationFormat>
  <Paragraphs>9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Century Gothic</vt:lpstr>
      <vt:lpstr>Mesh</vt:lpstr>
      <vt:lpstr>JOURNALISM IN 2018 AN OVERVIEW OF THE ISSUEs WE FACE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John Stewart—The DAILY SHOW</vt:lpstr>
      <vt:lpstr>PowerPoint Presentation</vt:lpstr>
      <vt:lpstr>PowerPoint Presentation</vt:lpstr>
      <vt:lpstr>PowerPoint Presentation</vt:lpstr>
      <vt:lpstr>PowerPoint Presentation</vt:lpstr>
      <vt:lpstr>Trump’s Initial Attack on the Media May 2016</vt:lpstr>
      <vt:lpstr>Trump’s attack on cnn “You’re fake news”</vt:lpstr>
      <vt:lpstr>Trump attacks the media summer 2017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Neden, Joel</dc:creator>
  <cp:lastModifiedBy>Neden, Joel</cp:lastModifiedBy>
  <cp:revision>10</cp:revision>
  <dcterms:created xsi:type="dcterms:W3CDTF">2017-09-07T16:18:10Z</dcterms:created>
  <dcterms:modified xsi:type="dcterms:W3CDTF">2018-09-11T12:53:52Z</dcterms:modified>
</cp:coreProperties>
</file>