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702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4819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4438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9124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0177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0459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1401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644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1135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7329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359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492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8517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428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329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96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489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7810A5-1A13-4087-8DFA-155E6E5B5D73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941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4E03DA-B800-46E1-AF36-59DF74A4B0F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7A9900B-CB87-464C-884A-B15D70B6493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95369B-D528-438E-80C9-A093047670E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1624" y="1923563"/>
            <a:ext cx="0" cy="301752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D66A4A85-7C7D-4CF6-BA33-F5064EDF4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575" y="190500"/>
            <a:ext cx="12257088" cy="63415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2" y="821265"/>
            <a:ext cx="6979918" cy="5222117"/>
          </a:xfrm>
        </p:spPr>
        <p:txBody>
          <a:bodyPr anchor="ctr">
            <a:normAutofit/>
          </a:bodyPr>
          <a:lstStyle/>
          <a:p>
            <a:r>
              <a:rPr lang="tr-TR" b="1" u="sng">
                <a:solidFill>
                  <a:srgbClr val="FF0000"/>
                </a:solidFill>
              </a:rPr>
              <a:t>Kenya Protest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542EAC-8BF3-4BFD-9891-145BC4940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9176" y="1524000"/>
            <a:ext cx="2950028" cy="5222117"/>
          </a:xfrm>
        </p:spPr>
        <p:txBody>
          <a:bodyPr anchor="ctr">
            <a:normAutofit/>
          </a:bodyPr>
          <a:lstStyle/>
          <a:p>
            <a:pPr algn="l"/>
            <a:r>
              <a:rPr lang="tr-TR" b="1" u="sng" err="1">
                <a:solidFill>
                  <a:srgbClr val="FF0000"/>
                </a:solidFill>
              </a:rPr>
              <a:t>Jack</a:t>
            </a:r>
            <a:r>
              <a:rPr lang="tr-TR" b="1" u="sng">
                <a:solidFill>
                  <a:srgbClr val="FF0000"/>
                </a:solidFill>
              </a:rPr>
              <a:t> </a:t>
            </a:r>
            <a:r>
              <a:rPr lang="tr-TR" b="1" u="sng" err="1">
                <a:solidFill>
                  <a:srgbClr val="FF0000"/>
                </a:solidFill>
              </a:rPr>
              <a:t>Hyland</a:t>
            </a:r>
          </a:p>
        </p:txBody>
      </p:sp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AA3C4-4C17-4F80-BC2C-3F55A432A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>
                <a:cs typeface="Arial"/>
              </a:rPr>
              <a:t>Before the Revolution (Election)</a:t>
            </a:r>
            <a:endParaRPr lang="en-US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898CC-C61F-4AC9-911E-2EDE3BF93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170" indent="-344170"/>
            <a:r>
              <a:rPr lang="en-US">
                <a:cs typeface="Arial"/>
              </a:rPr>
              <a:t>There was an election that happened in Kenya on October 11, 2017 for a president.</a:t>
            </a:r>
            <a:endParaRPr lang="en-US"/>
          </a:p>
          <a:p>
            <a:pPr marL="344170" indent="-344170"/>
            <a:r>
              <a:rPr lang="en-US">
                <a:cs typeface="Arial"/>
              </a:rPr>
              <a:t>There was thought to have hacking involved in the outcome of the election.</a:t>
            </a:r>
          </a:p>
          <a:p>
            <a:pPr marL="344170" indent="-344170"/>
            <a:r>
              <a:rPr lang="en-US">
                <a:cs typeface="Arial"/>
              </a:rPr>
              <a:t>This made people angry because Kenya still told everyone that Uhuru Kenyatta (candidate) was their president even when Kenya couldn’t prove the election wasn’t rigged or hacked.</a:t>
            </a:r>
          </a:p>
        </p:txBody>
      </p:sp>
    </p:spTree>
    <p:extLst>
      <p:ext uri="{BB962C8B-B14F-4D97-AF65-F5344CB8AC3E}">
        <p14:creationId xmlns:p14="http://schemas.microsoft.com/office/powerpoint/2010/main" val="184177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CE391-B9C2-4D23-B71F-9BA253714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>
                <a:cs typeface="Arial"/>
              </a:rPr>
              <a:t>During the Revolution (Protests)</a:t>
            </a:r>
            <a:endParaRPr lang="en-US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A9C46-5C97-4A6F-B9BD-81766E274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170" indent="-344170"/>
            <a:r>
              <a:rPr lang="en-US">
                <a:cs typeface="Arial"/>
              </a:rPr>
              <a:t>People involved in this situation where the candidates Uhuru </a:t>
            </a:r>
            <a:r>
              <a:rPr lang="en-US" err="1">
                <a:cs typeface="Arial"/>
              </a:rPr>
              <a:t>Keyatta</a:t>
            </a:r>
            <a:r>
              <a:rPr lang="en-US">
                <a:cs typeface="Arial"/>
              </a:rPr>
              <a:t>, </a:t>
            </a:r>
            <a:r>
              <a:rPr lang="en-US" err="1">
                <a:cs typeface="Arial"/>
              </a:rPr>
              <a:t>Ralia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Odinga</a:t>
            </a:r>
            <a:r>
              <a:rPr lang="en-US">
                <a:cs typeface="Arial"/>
              </a:rPr>
              <a:t>, Kenya Protesters, and Kenya police.</a:t>
            </a:r>
          </a:p>
          <a:p>
            <a:pPr marL="344170" indent="-344170"/>
            <a:r>
              <a:rPr lang="en-US">
                <a:cs typeface="Arial"/>
              </a:rPr>
              <a:t>There was a big spontaneous protest that happened in an area of mad civilians.</a:t>
            </a:r>
          </a:p>
          <a:p>
            <a:pPr marL="344170" indent="-344170"/>
            <a:r>
              <a:rPr lang="en-US">
                <a:cs typeface="Arial"/>
              </a:rPr>
              <a:t>The police eventually showed up and where not very kind. The police acted very violently and killed over 30 people while injuring many more.</a:t>
            </a:r>
          </a:p>
          <a:p>
            <a:pPr marL="344170" indent="-344170"/>
            <a:r>
              <a:rPr lang="en-US">
                <a:cs typeface="Arial"/>
              </a:rPr>
              <a:t>Protests where then made illegal.</a:t>
            </a:r>
          </a:p>
        </p:txBody>
      </p:sp>
    </p:spTree>
    <p:extLst>
      <p:ext uri="{BB962C8B-B14F-4D97-AF65-F5344CB8AC3E}">
        <p14:creationId xmlns:p14="http://schemas.microsoft.com/office/powerpoint/2010/main" val="2653670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C6AF5C8-5BAA-4C35-BB04-2360FAC49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436" y="142875"/>
            <a:ext cx="6431420" cy="36197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A7ED08-BF29-429C-859D-4EB091570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>
                <a:solidFill>
                  <a:srgbClr val="FFFFFF"/>
                </a:solidFill>
                <a:cs typeface="Arial"/>
              </a:rPr>
              <a:t>After Math</a:t>
            </a:r>
            <a:endParaRPr lang="en-US" sz="6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747CD-62F0-41A7-86A9-4CC26C7E6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666" y="2781300"/>
            <a:ext cx="10018713" cy="3124201"/>
          </a:xfrm>
        </p:spPr>
        <p:txBody>
          <a:bodyPr/>
          <a:lstStyle/>
          <a:p>
            <a:pPr marL="344170" indent="-344170"/>
            <a:r>
              <a:rPr lang="en-US">
                <a:cs typeface="Arial"/>
              </a:rPr>
              <a:t>The other candidate (</a:t>
            </a:r>
            <a:r>
              <a:rPr lang="en-US" err="1">
                <a:cs typeface="Arial"/>
              </a:rPr>
              <a:t>Ralia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Odinga</a:t>
            </a:r>
            <a:r>
              <a:rPr lang="en-US">
                <a:cs typeface="Arial"/>
              </a:rPr>
              <a:t>) then withdrew from the election and encouraged protests.</a:t>
            </a:r>
          </a:p>
          <a:p>
            <a:pPr marL="344170" indent="-344170"/>
            <a:r>
              <a:rPr lang="en-US">
                <a:cs typeface="Arial"/>
              </a:rPr>
              <a:t>Kenya eventually decided to do a reelection because of the protesters. </a:t>
            </a:r>
          </a:p>
        </p:txBody>
      </p:sp>
    </p:spTree>
    <p:extLst>
      <p:ext uri="{BB962C8B-B14F-4D97-AF65-F5344CB8AC3E}">
        <p14:creationId xmlns:p14="http://schemas.microsoft.com/office/powerpoint/2010/main" val="2238903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60ACC13-B825-49F3-93DE-C8B8F2FA37A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947B31F-CA03-4793-845D-FD86BABC1A1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CDDE94D-F78C-4A48-AEA6-E922FC99A15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445A886-F3CA-4DE4-90D7-535F9707B79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A8999CB6-C053-418B-AE37-E470804D251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1EA3E26-BFCD-4396-AE8A-2A9828BFFBA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5F9BC582-73A6-4D8A-8738-E3647648935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2E861A3-F23C-46B8-A38A-4A22E453D99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8BC3D220-643B-4160-B5A9-59DF5D21F41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B92237DE-D518-4625-8392-66D7084588A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F290F0DD-E80A-4263-94E1-A41F57D84CC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D78EA7D2-CCEA-435E-873D-36BF0522FFE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9DFA731E-D6BB-42CC-AA05-64023DC81FE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B00D0483-90FB-4EB4-9770-CA8A310D503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6" name="Rounded Rectangle 16">
            <a:extLst>
              <a:ext uri="{FF2B5EF4-FFF2-40B4-BE49-F238E27FC236}">
                <a16:creationId xmlns:a16="http://schemas.microsoft.com/office/drawing/2014/main" id="{DD7EED39-224E-4230-8FD1-B1E1AF6C6E3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648931"/>
            <a:ext cx="540702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D0F6711-4C23-42BE-B9DA-7F49DD8143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943" r="-3" b="-3"/>
          <a:stretch/>
        </p:blipFill>
        <p:spPr>
          <a:xfrm>
            <a:off x="6434407" y="1011765"/>
            <a:ext cx="4744154" cy="454670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65E8D37-5653-405F-BD7D-C6906147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4278928" cy="17525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u="sng"/>
              <a:t>Animal Farm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166242-F4DC-4EA4-84E7-677035B11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4310" y="2666999"/>
            <a:ext cx="4278929" cy="3124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/>
              <a:t>This event was similar to the book </a:t>
            </a:r>
            <a:r>
              <a:rPr lang="en-US" u="sng"/>
              <a:t>Animal Farm </a:t>
            </a:r>
            <a:r>
              <a:rPr lang="en-US"/>
              <a:t>because there was unfair election in Kenya and Napoleon toke over without winning a vote.</a:t>
            </a:r>
            <a:endParaRPr lang="en-US" u="sng"/>
          </a:p>
          <a:p>
            <a:pPr marL="342900" indent="-342900" algn="l">
              <a:buFont typeface="Arial"/>
              <a:buChar char="•"/>
            </a:pPr>
            <a:r>
              <a:rPr lang="en-US"/>
              <a:t>People were also killed by police for protesting and in </a:t>
            </a:r>
            <a:r>
              <a:rPr lang="en-US" u="sng"/>
              <a:t>Animal Farm</a:t>
            </a:r>
            <a:r>
              <a:rPr lang="en-US"/>
              <a:t> some farm animals were murdered by the dogs (police) for thinking about revolting.</a:t>
            </a:r>
          </a:p>
          <a:p>
            <a:pPr marL="342900" indent="-342900" algn="l">
              <a:buFont typeface="Arial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02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Parallax</vt:lpstr>
      <vt:lpstr>Kenya Protest</vt:lpstr>
      <vt:lpstr>Before the Revolution (Election)</vt:lpstr>
      <vt:lpstr>During the Revolution (Protests)</vt:lpstr>
      <vt:lpstr>After Math</vt:lpstr>
      <vt:lpstr>Animal Farm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Kenya Protest</dc:title>
  <cp:revision>2</cp:revision>
  <dcterms:modified xsi:type="dcterms:W3CDTF">2017-10-24T12:41:58Z</dcterms:modified>
</cp:coreProperties>
</file>