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12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1628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1144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9316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156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44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53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3694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29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5498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62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989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20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22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546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857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2956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10/24/2017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42254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Kneeling at the flag </a:t>
            </a:r>
          </a:p>
        </p:txBody>
      </p:sp>
      <p:sp>
        <p:nvSpPr>
          <p:cNvPr id="3" name="Subtitle 2"/>
          <p:cNvSpPr>
            <a:spLocks noGrp="1"/>
          </p:cNvSpPr>
          <p:nvPr>
            <p:ph type="subTitle" idx="1"/>
          </p:nvPr>
        </p:nvSpPr>
        <p:spPr/>
        <p:txBody>
          <a:bodyPr vert="horz" lIns="91440" tIns="45720" rIns="91440" bIns="45720" rtlCol="0" anchor="t">
            <a:normAutofit/>
          </a:bodyPr>
          <a:lstStyle/>
          <a:p>
            <a:r>
              <a:rPr lang="en-US"/>
              <a:t>Colin Kaepernick starts a viral protest during a NFL game.</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A5F2-6FBD-4D7F-A6AC-4E49365215B7}"/>
              </a:ext>
            </a:extLst>
          </p:cNvPr>
          <p:cNvSpPr>
            <a:spLocks noGrp="1"/>
          </p:cNvSpPr>
          <p:nvPr>
            <p:ph type="title"/>
          </p:nvPr>
        </p:nvSpPr>
        <p:spPr/>
        <p:txBody>
          <a:bodyPr vert="horz" lIns="91440" tIns="45720" rIns="91440" bIns="45720" rtlCol="0" anchor="ctr">
            <a:normAutofit/>
          </a:bodyPr>
          <a:lstStyle/>
          <a:p>
            <a:r>
              <a:rPr lang="en-US"/>
              <a:t>Kneeling at the flag </a:t>
            </a:r>
          </a:p>
        </p:txBody>
      </p:sp>
      <p:sp>
        <p:nvSpPr>
          <p:cNvPr id="3" name="Content Placeholder 2">
            <a:extLst>
              <a:ext uri="{FF2B5EF4-FFF2-40B4-BE49-F238E27FC236}">
                <a16:creationId xmlns:a16="http://schemas.microsoft.com/office/drawing/2014/main" id="{3637143C-DA2B-4AC7-A968-A55805C32D1B}"/>
              </a:ext>
            </a:extLst>
          </p:cNvPr>
          <p:cNvSpPr>
            <a:spLocks noGrp="1"/>
          </p:cNvSpPr>
          <p:nvPr>
            <p:ph sz="half" idx="1"/>
          </p:nvPr>
        </p:nvSpPr>
        <p:spPr>
          <a:xfrm>
            <a:off x="838200" y="1825625"/>
            <a:ext cx="3797807" cy="4351338"/>
          </a:xfrm>
        </p:spPr>
        <p:txBody>
          <a:bodyPr vert="horz" lIns="91440" tIns="45720" rIns="91440" bIns="45720" rtlCol="0" anchor="t">
            <a:normAutofit/>
          </a:bodyPr>
          <a:lstStyle/>
          <a:p>
            <a:pPr>
              <a:buNone/>
            </a:pPr>
            <a:r>
              <a:rPr lang="en-US" sz="2000"/>
              <a:t>Colin Kaepernick took to one knee during the national anthem when he played for the San Francisco 49ers, in protest of police brutality against black Americans. </a:t>
            </a:r>
            <a:endParaRPr lang="en-US"/>
          </a:p>
          <a:p>
            <a:pPr marL="0" indent="0">
              <a:buNone/>
            </a:pPr>
            <a:endParaRPr lang="en-US"/>
          </a:p>
        </p:txBody>
      </p:sp>
      <p:pic>
        <p:nvPicPr>
          <p:cNvPr id="5" name="Picture 5">
            <a:extLst>
              <a:ext uri="{FF2B5EF4-FFF2-40B4-BE49-F238E27FC236}">
                <a16:creationId xmlns:a16="http://schemas.microsoft.com/office/drawing/2014/main" id="{DA357BFD-8276-4186-93F8-E4873E117D32}"/>
              </a:ext>
            </a:extLst>
          </p:cNvPr>
          <p:cNvPicPr>
            <a:picLocks noGrp="1" noChangeAspect="1"/>
          </p:cNvPicPr>
          <p:nvPr>
            <p:ph sz="half" idx="2"/>
          </p:nvPr>
        </p:nvPicPr>
        <p:blipFill rotWithShape="1">
          <a:blip r:embed="rId2"/>
          <a:srcRect r="1" b="5777"/>
          <a:stretch/>
        </p:blipFill>
        <p:spPr>
          <a:xfrm>
            <a:off x="5120640" y="1904281"/>
            <a:ext cx="6233160" cy="4272681"/>
          </a:xfrm>
          <a:prstGeom prst="rect">
            <a:avLst/>
          </a:prstGeom>
        </p:spPr>
      </p:pic>
    </p:spTree>
    <p:extLst>
      <p:ext uri="{BB962C8B-B14F-4D97-AF65-F5344CB8AC3E}">
        <p14:creationId xmlns:p14="http://schemas.microsoft.com/office/powerpoint/2010/main" val="122524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929E-123A-4C9F-9FA2-4E17BF712C58}"/>
              </a:ext>
            </a:extLst>
          </p:cNvPr>
          <p:cNvSpPr>
            <a:spLocks noGrp="1"/>
          </p:cNvSpPr>
          <p:nvPr>
            <p:ph type="title"/>
          </p:nvPr>
        </p:nvSpPr>
        <p:spPr/>
        <p:txBody>
          <a:bodyPr/>
          <a:lstStyle/>
          <a:p>
            <a:r>
              <a:rPr lang="en-US"/>
              <a:t>What did the government think?</a:t>
            </a:r>
          </a:p>
        </p:txBody>
      </p:sp>
      <p:sp>
        <p:nvSpPr>
          <p:cNvPr id="3" name="Content Placeholder 2">
            <a:extLst>
              <a:ext uri="{FF2B5EF4-FFF2-40B4-BE49-F238E27FC236}">
                <a16:creationId xmlns:a16="http://schemas.microsoft.com/office/drawing/2014/main" id="{6415F52B-8BA4-46CB-A9CC-4928A8CCCE4A}"/>
              </a:ext>
            </a:extLst>
          </p:cNvPr>
          <p:cNvSpPr>
            <a:spLocks noGrp="1"/>
          </p:cNvSpPr>
          <p:nvPr>
            <p:ph sz="half" idx="1"/>
          </p:nvPr>
        </p:nvSpPr>
        <p:spPr>
          <a:xfrm>
            <a:off x="714451" y="1843092"/>
            <a:ext cx="8872578" cy="4328054"/>
          </a:xfrm>
        </p:spPr>
        <p:txBody>
          <a:bodyPr vert="horz" lIns="91440" tIns="45720" rIns="91440" bIns="45720" rtlCol="0" anchor="t">
            <a:normAutofit/>
          </a:bodyPr>
          <a:lstStyle/>
          <a:p>
            <a:pPr>
              <a:buNone/>
            </a:pPr>
            <a:r>
              <a:rPr lang="en-US"/>
              <a:t>After, Donald Trump, who calls anyone who kneels a “son of a bitch” and N.F.L. players who had chosen to “disrespect” the flag or country by kneeling during the national anthem. VP Pence left a NFL game when he saw the players kneeling at the flag. Players are putting their jobs at risk by doing this, as NFL threatens to fire the players that kneel. </a:t>
            </a:r>
          </a:p>
        </p:txBody>
      </p:sp>
      <p:sp>
        <p:nvSpPr>
          <p:cNvPr id="4" name="Content Placeholder 3">
            <a:extLst>
              <a:ext uri="{FF2B5EF4-FFF2-40B4-BE49-F238E27FC236}">
                <a16:creationId xmlns:a16="http://schemas.microsoft.com/office/drawing/2014/main" id="{78D70DE0-A30E-4457-A964-A821D62B0E52}"/>
              </a:ext>
            </a:extLst>
          </p:cNvPr>
          <p:cNvSpPr>
            <a:spLocks noGrp="1"/>
          </p:cNvSpPr>
          <p:nvPr>
            <p:ph sz="half" idx="2"/>
          </p:nvPr>
        </p:nvSpPr>
        <p:spPr>
          <a:xfrm rot="5400000">
            <a:off x="11498676" y="5497643"/>
            <a:ext cx="745462" cy="1162554"/>
          </a:xfrm>
        </p:spPr>
        <p:txBody>
          <a:bodyPr/>
          <a:lstStyle/>
          <a:p>
            <a:endParaRPr lang="en-US"/>
          </a:p>
        </p:txBody>
      </p:sp>
    </p:spTree>
    <p:extLst>
      <p:ext uri="{BB962C8B-B14F-4D97-AF65-F5344CB8AC3E}">
        <p14:creationId xmlns:p14="http://schemas.microsoft.com/office/powerpoint/2010/main" val="294939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Image result for kneeling at the flag political cartoon">
            <a:extLst>
              <a:ext uri="{FF2B5EF4-FFF2-40B4-BE49-F238E27FC236}">
                <a16:creationId xmlns:a16="http://schemas.microsoft.com/office/drawing/2014/main" id="{F5EDA972-F834-4DBD-A4A8-4D91F437405E}"/>
              </a:ext>
            </a:extLst>
          </p:cNvPr>
          <p:cNvPicPr>
            <a:picLocks noChangeAspect="1"/>
          </p:cNvPicPr>
          <p:nvPr/>
        </p:nvPicPr>
        <p:blipFill>
          <a:blip r:embed="rId2"/>
          <a:stretch>
            <a:fillRect/>
          </a:stretch>
        </p:blipFill>
        <p:spPr>
          <a:xfrm>
            <a:off x="6253817" y="1264785"/>
            <a:ext cx="5294715" cy="4328429"/>
          </a:xfrm>
          <a:prstGeom prst="rect">
            <a:avLst/>
          </a:prstGeom>
        </p:spPr>
      </p:pic>
      <p:pic>
        <p:nvPicPr>
          <p:cNvPr id="3" name="Picture 3" descr="Image result for what does kneeling at the flag mean">
            <a:extLst>
              <a:ext uri="{FF2B5EF4-FFF2-40B4-BE49-F238E27FC236}">
                <a16:creationId xmlns:a16="http://schemas.microsoft.com/office/drawing/2014/main" id="{FF5A595E-9D22-4259-8A11-2EE62F51509E}"/>
              </a:ext>
            </a:extLst>
          </p:cNvPr>
          <p:cNvPicPr>
            <a:picLocks noChangeAspect="1"/>
          </p:cNvPicPr>
          <p:nvPr/>
        </p:nvPicPr>
        <p:blipFill>
          <a:blip r:embed="rId3"/>
          <a:stretch>
            <a:fillRect/>
          </a:stretch>
        </p:blipFill>
        <p:spPr>
          <a:xfrm>
            <a:off x="643467" y="1939860"/>
            <a:ext cx="5294716" cy="2978277"/>
          </a:xfrm>
          <a:prstGeom prst="rect">
            <a:avLst/>
          </a:prstGeom>
        </p:spPr>
      </p:pic>
      <p:sp>
        <p:nvSpPr>
          <p:cNvPr id="2" name="TextBox 1">
            <a:extLst>
              <a:ext uri="{FF2B5EF4-FFF2-40B4-BE49-F238E27FC236}">
                <a16:creationId xmlns:a16="http://schemas.microsoft.com/office/drawing/2014/main" id="{E48AFF76-DB8F-4572-80C5-B14FC37BB21D}"/>
              </a:ext>
            </a:extLst>
          </p:cNvPr>
          <p:cNvSpPr txBox="1"/>
          <p:nvPr/>
        </p:nvSpPr>
        <p:spPr>
          <a:xfrm>
            <a:off x="1838325" y="1581150"/>
            <a:ext cx="589813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Tree>
    <p:extLst>
      <p:ext uri="{BB962C8B-B14F-4D97-AF65-F5344CB8AC3E}">
        <p14:creationId xmlns:p14="http://schemas.microsoft.com/office/powerpoint/2010/main" val="69511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53E7-DF66-4C93-99F4-9ACBF6985BDE}"/>
              </a:ext>
            </a:extLst>
          </p:cNvPr>
          <p:cNvSpPr>
            <a:spLocks noGrp="1"/>
          </p:cNvSpPr>
          <p:nvPr>
            <p:ph type="title"/>
          </p:nvPr>
        </p:nvSpPr>
        <p:spPr/>
        <p:txBody>
          <a:bodyPr/>
          <a:lstStyle/>
          <a:p>
            <a:r>
              <a:rPr lang="en-US" sz="4000"/>
              <a:t>How does this relate to </a:t>
            </a:r>
            <a:r>
              <a:rPr lang="en-US" sz="4000" i="1"/>
              <a:t>Animal Farm</a:t>
            </a:r>
            <a:r>
              <a:rPr lang="en-US" sz="4000"/>
              <a:t> by George Orwell?</a:t>
            </a:r>
          </a:p>
        </p:txBody>
      </p:sp>
      <p:sp>
        <p:nvSpPr>
          <p:cNvPr id="3" name="Content Placeholder 2">
            <a:extLst>
              <a:ext uri="{FF2B5EF4-FFF2-40B4-BE49-F238E27FC236}">
                <a16:creationId xmlns:a16="http://schemas.microsoft.com/office/drawing/2014/main" id="{E55A98EF-1672-4F56-9D72-DC4E489D19DA}"/>
              </a:ext>
            </a:extLst>
          </p:cNvPr>
          <p:cNvSpPr>
            <a:spLocks noGrp="1"/>
          </p:cNvSpPr>
          <p:nvPr>
            <p:ph idx="1"/>
          </p:nvPr>
        </p:nvSpPr>
        <p:spPr/>
        <p:txBody>
          <a:bodyPr vert="horz" lIns="91440" tIns="45720" rIns="91440" bIns="45720" rtlCol="0" anchor="t">
            <a:normAutofit/>
          </a:bodyPr>
          <a:lstStyle/>
          <a:p>
            <a:r>
              <a:rPr lang="en-US"/>
              <a:t>I see Colin Kaepernick as Old Major. Kaepernick sees that America is not treating everyone equally or how they should be treated, just like Mr. Jones and Manor Farm. Manor farm is America, and Old Major is Colin Kaepernick. The humans in </a:t>
            </a:r>
            <a:r>
              <a:rPr lang="en-US" i="1"/>
              <a:t>Animal Farm</a:t>
            </a:r>
            <a:r>
              <a:rPr lang="en-US"/>
              <a:t> are the people who find kneeling absolutely absurd, and the animals on the farm are the people who agree with Kaepernick </a:t>
            </a:r>
            <a:endParaRPr lang="en-US" i="1"/>
          </a:p>
        </p:txBody>
      </p:sp>
    </p:spTree>
    <p:extLst>
      <p:ext uri="{BB962C8B-B14F-4D97-AF65-F5344CB8AC3E}">
        <p14:creationId xmlns:p14="http://schemas.microsoft.com/office/powerpoint/2010/main" val="190627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4958B8-57B6-4B37-8A18-D54A32EC2D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Image result for kneeling at the flag political cartoon">
            <a:extLst>
              <a:ext uri="{FF2B5EF4-FFF2-40B4-BE49-F238E27FC236}">
                <a16:creationId xmlns:a16="http://schemas.microsoft.com/office/drawing/2014/main" id="{36B6A99B-6535-493D-9883-F46A27553547}"/>
              </a:ext>
            </a:extLst>
          </p:cNvPr>
          <p:cNvPicPr>
            <a:picLocks noChangeAspect="1"/>
          </p:cNvPicPr>
          <p:nvPr/>
        </p:nvPicPr>
        <p:blipFill rotWithShape="1">
          <a:blip r:embed="rId3"/>
          <a:srcRect t="10565" r="1" b="20030"/>
          <a:stretch/>
        </p:blipFill>
        <p:spPr>
          <a:xfrm>
            <a:off x="486138" y="488137"/>
            <a:ext cx="11227442" cy="5883295"/>
          </a:xfrm>
          <a:prstGeom prst="rect">
            <a:avLst/>
          </a:prstGeom>
        </p:spPr>
      </p:pic>
      <p:sp>
        <p:nvSpPr>
          <p:cNvPr id="9" name="Rectangle 8">
            <a:extLst>
              <a:ext uri="{FF2B5EF4-FFF2-40B4-BE49-F238E27FC236}">
                <a16:creationId xmlns:a16="http://schemas.microsoft.com/office/drawing/2014/main" id="{B7E4A740-3A69-42A5-8AC0-3905D518F4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1" name="Group 10">
            <a:extLst>
              <a:ext uri="{FF2B5EF4-FFF2-40B4-BE49-F238E27FC236}">
                <a16:creationId xmlns:a16="http://schemas.microsoft.com/office/drawing/2014/main" id="{8283C010-53D7-404B-9300-DB1BAE1EAE9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id="{DFC03671-D6D3-4BA9-AD3E-6ADE11D07CEC}"/>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id="{DFD51935-8C23-4BCB-987B-F5AC9E3D94CA}"/>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72D5A197-23EF-4751-9E72-FEB79910EF1A}"/>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5DD7E4D1-EC3E-4109-9647-9E6652A92D34}"/>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24195459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Organic</vt:lpstr>
      <vt:lpstr>Kneeling at the flag </vt:lpstr>
      <vt:lpstr>Kneeling at the flag </vt:lpstr>
      <vt:lpstr>What did the government think?</vt:lpstr>
      <vt:lpstr>PowerPoint Presentation</vt:lpstr>
      <vt:lpstr>How does this relate to Animal Farm by George Orwell?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Kneeling at the flag </dc:title>
  <cp:revision>2</cp:revision>
  <dcterms:modified xsi:type="dcterms:W3CDTF">2017-10-24T12:45:57Z</dcterms:modified>
</cp:coreProperties>
</file>