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17033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95435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67965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54207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51454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2803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74083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67050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60258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74562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30120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69876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32699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108940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9174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199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846CE7D5-CF57-46EF-B807-FDD0502418D4}" type="datetimeFigureOut">
              <a:rPr lang="en-US" smtClean="0"/>
              <a:t>10/24/2017</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17099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846CE7D5-CF57-46EF-B807-FDD0502418D4}" type="datetimeFigureOut">
              <a:rPr lang="en-US" smtClean="0"/>
              <a:t>10/24/2017</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568404063"/>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blacklivesmatter.com/about/herstory/"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cbsnews.com/videos/bringing-a-nation-together/" TargetMode="External"/><Relationship Id="rId2" Type="http://schemas.openxmlformats.org/officeDocument/2006/relationships/hyperlink" Target="https://www.cbsnews.com/news/white-house-responds-to-petition-to-label-black-lives-matter-a-terror-group/" TargetMode="External"/><Relationship Id="rId1" Type="http://schemas.openxmlformats.org/officeDocument/2006/relationships/slideLayout" Target="../slideLayouts/slideLayout2.xml"/><Relationship Id="rId4" Type="http://schemas.openxmlformats.org/officeDocument/2006/relationships/hyperlink" Target="https://petitions.whitehouse.gov/petition/formally-recognize-black-lives-matter-terrorist-organizatio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Image result for black lives matter">
            <a:extLst>
              <a:ext uri="{FF2B5EF4-FFF2-40B4-BE49-F238E27FC236}">
                <a16:creationId xmlns:a16="http://schemas.microsoft.com/office/drawing/2014/main" id="{C2F826CF-C230-401E-B8E7-678D15FA4A75}"/>
              </a:ext>
            </a:extLst>
          </p:cNvPr>
          <p:cNvPicPr>
            <a:picLocks noChangeAspect="1"/>
          </p:cNvPicPr>
          <p:nvPr/>
        </p:nvPicPr>
        <p:blipFill>
          <a:blip r:embed="rId2"/>
          <a:stretch>
            <a:fillRect/>
          </a:stretch>
        </p:blipFill>
        <p:spPr>
          <a:xfrm>
            <a:off x="7758545" y="1369118"/>
            <a:ext cx="3789988" cy="3789988"/>
          </a:xfrm>
          <a:prstGeom prst="rect">
            <a:avLst/>
          </a:prstGeom>
        </p:spPr>
      </p:pic>
      <p:sp>
        <p:nvSpPr>
          <p:cNvPr id="4" name="TextBox 3">
            <a:extLst>
              <a:ext uri="{FF2B5EF4-FFF2-40B4-BE49-F238E27FC236}">
                <a16:creationId xmlns:a16="http://schemas.microsoft.com/office/drawing/2014/main" id="{4D9C9CF6-33AE-4621-9BDD-177824BEA06D}"/>
              </a:ext>
            </a:extLst>
          </p:cNvPr>
          <p:cNvSpPr txBox="1"/>
          <p:nvPr/>
        </p:nvSpPr>
        <p:spPr>
          <a:xfrm>
            <a:off x="4724400" y="3193211"/>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p:txBody>
      </p:sp>
      <p:sp>
        <p:nvSpPr>
          <p:cNvPr id="2" name="Title 1"/>
          <p:cNvSpPr>
            <a:spLocks noGrp="1"/>
          </p:cNvSpPr>
          <p:nvPr>
            <p:ph type="ctrTitle"/>
          </p:nvPr>
        </p:nvSpPr>
        <p:spPr>
          <a:xfrm>
            <a:off x="804672" y="2600325"/>
            <a:ext cx="4948428" cy="2651200"/>
          </a:xfrm>
        </p:spPr>
        <p:txBody>
          <a:bodyPr anchor="t">
            <a:normAutofit/>
          </a:bodyPr>
          <a:lstStyle/>
          <a:p>
            <a:pPr algn="l"/>
            <a:r>
              <a:rPr lang="en-US" sz="5400">
                <a:solidFill>
                  <a:srgbClr val="FFFFFF"/>
                </a:solidFill>
              </a:rPr>
              <a:t>Black lives</a:t>
            </a:r>
            <a:r>
              <a:rPr lang="en-US" sz="5400">
                <a:solidFill>
                  <a:srgbClr val="31AD94"/>
                </a:solidFill>
              </a:rPr>
              <a:t> </a:t>
            </a:r>
            <a:r>
              <a:rPr lang="en-US" sz="5400">
                <a:solidFill>
                  <a:srgbClr val="FFFFFF"/>
                </a:solidFill>
              </a:rPr>
              <a:t>matter</a:t>
            </a:r>
            <a:r>
              <a:rPr lang="en-US" sz="5400">
                <a:solidFill>
                  <a:srgbClr val="262626"/>
                </a:solidFill>
              </a:rPr>
              <a:t> </a:t>
            </a:r>
          </a:p>
        </p:txBody>
      </p:sp>
      <p:sp>
        <p:nvSpPr>
          <p:cNvPr id="3" name="Subtitle 2"/>
          <p:cNvSpPr>
            <a:spLocks noGrp="1"/>
          </p:cNvSpPr>
          <p:nvPr>
            <p:ph type="subTitle" idx="1"/>
          </p:nvPr>
        </p:nvSpPr>
        <p:spPr>
          <a:xfrm>
            <a:off x="804863" y="3354388"/>
            <a:ext cx="4167187" cy="1118057"/>
          </a:xfrm>
        </p:spPr>
        <p:txBody>
          <a:bodyPr vert="horz" lIns="91440" tIns="45720" rIns="91440" bIns="45720" rtlCol="0" anchor="b">
            <a:normAutofit/>
          </a:bodyPr>
          <a:lstStyle/>
          <a:p>
            <a:pPr algn="l"/>
            <a:r>
              <a:rPr lang="en-US" sz="2000">
                <a:solidFill>
                  <a:srgbClr val="FFFFFF"/>
                </a:solidFill>
              </a:rPr>
              <a:t>Current event</a:t>
            </a:r>
            <a:endParaRPr lang="en-US">
              <a:solidFill>
                <a:srgbClr val="FFFFFF"/>
              </a:solidFill>
            </a:endParaRPr>
          </a:p>
        </p:txBody>
      </p:sp>
      <p:sp>
        <p:nvSpPr>
          <p:cNvPr id="6" name="TextBox 5">
            <a:extLst>
              <a:ext uri="{FF2B5EF4-FFF2-40B4-BE49-F238E27FC236}">
                <a16:creationId xmlns:a16="http://schemas.microsoft.com/office/drawing/2014/main" id="{A3561C78-FBF7-440F-9FEE-005658935488}"/>
              </a:ext>
            </a:extLst>
          </p:cNvPr>
          <p:cNvSpPr txBox="1"/>
          <p:nvPr/>
        </p:nvSpPr>
        <p:spPr>
          <a:xfrm>
            <a:off x="361950" y="4543425"/>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A5A5A5"/>
                </a:solidFill>
              </a:rPr>
              <a:t>By Mayson </a:t>
            </a:r>
            <a:r>
              <a:rPr lang="en-US" err="1">
                <a:solidFill>
                  <a:srgbClr val="A5A5A5"/>
                </a:solidFill>
              </a:rPr>
              <a:t>Forstell</a:t>
            </a: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D0DD6-5A90-460B-8C1B-A85D26315E53}"/>
              </a:ext>
            </a:extLst>
          </p:cNvPr>
          <p:cNvSpPr>
            <a:spLocks noGrp="1"/>
          </p:cNvSpPr>
          <p:nvPr>
            <p:ph type="ctrTitle"/>
          </p:nvPr>
        </p:nvSpPr>
        <p:spPr>
          <a:xfrm>
            <a:off x="1690777" y="-752475"/>
            <a:ext cx="9144000" cy="2387600"/>
          </a:xfrm>
        </p:spPr>
        <p:txBody>
          <a:bodyPr>
            <a:normAutofit/>
          </a:bodyPr>
          <a:lstStyle/>
          <a:p>
            <a:r>
              <a:rPr lang="en-US" sz="4800"/>
              <a:t>Why and when the "Black lives matter" protest started</a:t>
            </a:r>
          </a:p>
        </p:txBody>
      </p:sp>
      <p:sp>
        <p:nvSpPr>
          <p:cNvPr id="3" name="Subtitle 2">
            <a:extLst>
              <a:ext uri="{FF2B5EF4-FFF2-40B4-BE49-F238E27FC236}">
                <a16:creationId xmlns:a16="http://schemas.microsoft.com/office/drawing/2014/main" id="{3D28A3B3-F8C4-48C0-896B-9D21A06A7EE5}"/>
              </a:ext>
            </a:extLst>
          </p:cNvPr>
          <p:cNvSpPr>
            <a:spLocks noGrp="1"/>
          </p:cNvSpPr>
          <p:nvPr>
            <p:ph type="subTitle" idx="1"/>
          </p:nvPr>
        </p:nvSpPr>
        <p:spPr>
          <a:xfrm>
            <a:off x="1690688" y="2247900"/>
            <a:ext cx="9144000" cy="2482480"/>
          </a:xfrm>
        </p:spPr>
        <p:txBody>
          <a:bodyPr vert="horz" lIns="91440" tIns="45720" rIns="91440" bIns="45720" rtlCol="0" anchor="t">
            <a:normAutofit/>
          </a:bodyPr>
          <a:lstStyle/>
          <a:p>
            <a:r>
              <a:rPr lang="en-US"/>
              <a:t>According to </a:t>
            </a:r>
            <a:r>
              <a:rPr lang="en-US">
                <a:hlinkClick r:id="rId2"/>
              </a:rPr>
              <a:t>https://blacklivesmatter.com/about/herstory/</a:t>
            </a:r>
            <a:r>
              <a:rPr lang="en-US"/>
              <a:t> the protest started In 2013, three radical Black organizers—Alicia Garza, </a:t>
            </a:r>
            <a:r>
              <a:rPr lang="en-US" err="1"/>
              <a:t>Patrisse</a:t>
            </a:r>
            <a:r>
              <a:rPr lang="en-US"/>
              <a:t> </a:t>
            </a:r>
            <a:r>
              <a:rPr lang="en-US" err="1"/>
              <a:t>Cullors</a:t>
            </a:r>
            <a:r>
              <a:rPr lang="en-US"/>
              <a:t>, and Opal </a:t>
            </a:r>
            <a:r>
              <a:rPr lang="en-US" err="1"/>
              <a:t>Tometi</a:t>
            </a:r>
            <a:r>
              <a:rPr lang="en-US"/>
              <a:t>- stared a black centered political will and movement using the hashtag  #BlackLivesMatter. It was in response to the death of Trayvon Martin. Trayvon Martin was shot by George Zimmerman.</a:t>
            </a:r>
          </a:p>
        </p:txBody>
      </p:sp>
    </p:spTree>
    <p:extLst>
      <p:ext uri="{BB962C8B-B14F-4D97-AF65-F5344CB8AC3E}">
        <p14:creationId xmlns:p14="http://schemas.microsoft.com/office/powerpoint/2010/main" val="3986918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3A5E-23F2-4459-AA08-00A39EC73A10}"/>
              </a:ext>
            </a:extLst>
          </p:cNvPr>
          <p:cNvSpPr>
            <a:spLocks noGrp="1"/>
          </p:cNvSpPr>
          <p:nvPr>
            <p:ph type="title"/>
          </p:nvPr>
        </p:nvSpPr>
        <p:spPr/>
        <p:txBody>
          <a:bodyPr>
            <a:normAutofit fontScale="90000"/>
          </a:bodyPr>
          <a:lstStyle/>
          <a:p>
            <a:r>
              <a:rPr lang="en-US"/>
              <a:t>Some political cartoons about how people perceive blacks and the protest that they have.</a:t>
            </a:r>
          </a:p>
        </p:txBody>
      </p:sp>
      <p:pic>
        <p:nvPicPr>
          <p:cNvPr id="5" name="Picture 5" descr="Image result for black lives matter political cartoon">
            <a:extLst>
              <a:ext uri="{FF2B5EF4-FFF2-40B4-BE49-F238E27FC236}">
                <a16:creationId xmlns:a16="http://schemas.microsoft.com/office/drawing/2014/main" id="{0AA67E80-C1FB-4BCD-B7DC-CC9AA32DCE74}"/>
              </a:ext>
            </a:extLst>
          </p:cNvPr>
          <p:cNvPicPr>
            <a:picLocks noGrp="1" noChangeAspect="1"/>
          </p:cNvPicPr>
          <p:nvPr>
            <p:ph sz="half" idx="1"/>
          </p:nvPr>
        </p:nvPicPr>
        <p:blipFill>
          <a:blip r:embed="rId2"/>
          <a:stretch>
            <a:fillRect/>
          </a:stretch>
        </p:blipFill>
        <p:spPr>
          <a:xfrm>
            <a:off x="2001934" y="2667000"/>
            <a:ext cx="3155757" cy="3124200"/>
          </a:xfrm>
          <a:prstGeom prst="rect">
            <a:avLst/>
          </a:prstGeom>
        </p:spPr>
      </p:pic>
      <p:pic>
        <p:nvPicPr>
          <p:cNvPr id="7" name="Picture 7" descr="Image result for black lives matter political cartoon">
            <a:extLst>
              <a:ext uri="{FF2B5EF4-FFF2-40B4-BE49-F238E27FC236}">
                <a16:creationId xmlns:a16="http://schemas.microsoft.com/office/drawing/2014/main" id="{181E2022-FBB7-4F50-B50C-DE2CB2021F36}"/>
              </a:ext>
            </a:extLst>
          </p:cNvPr>
          <p:cNvPicPr>
            <a:picLocks noGrp="1" noChangeAspect="1"/>
          </p:cNvPicPr>
          <p:nvPr>
            <p:ph sz="half" idx="2"/>
          </p:nvPr>
        </p:nvPicPr>
        <p:blipFill>
          <a:blip r:embed="rId3"/>
          <a:stretch>
            <a:fillRect/>
          </a:stretch>
        </p:blipFill>
        <p:spPr>
          <a:xfrm>
            <a:off x="6459026" y="2667000"/>
            <a:ext cx="4299974" cy="3124200"/>
          </a:xfrm>
          <a:prstGeom prst="rect">
            <a:avLst/>
          </a:prstGeom>
        </p:spPr>
      </p:pic>
    </p:spTree>
    <p:extLst>
      <p:ext uri="{BB962C8B-B14F-4D97-AF65-F5344CB8AC3E}">
        <p14:creationId xmlns:p14="http://schemas.microsoft.com/office/powerpoint/2010/main" val="3744491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8CD2D-96BC-43C7-99EC-D7F2D549CA27}"/>
              </a:ext>
            </a:extLst>
          </p:cNvPr>
          <p:cNvSpPr>
            <a:spLocks noGrp="1"/>
          </p:cNvSpPr>
          <p:nvPr>
            <p:ph type="title"/>
          </p:nvPr>
        </p:nvSpPr>
        <p:spPr>
          <a:xfrm>
            <a:off x="161925" y="-371475"/>
            <a:ext cx="9905998" cy="1905000"/>
          </a:xfrm>
        </p:spPr>
        <p:txBody>
          <a:bodyPr/>
          <a:lstStyle/>
          <a:p>
            <a:r>
              <a:rPr lang="en-US"/>
              <a:t>How did the government react? </a:t>
            </a:r>
          </a:p>
        </p:txBody>
      </p:sp>
      <p:sp>
        <p:nvSpPr>
          <p:cNvPr id="3" name="Content Placeholder 2">
            <a:extLst>
              <a:ext uri="{FF2B5EF4-FFF2-40B4-BE49-F238E27FC236}">
                <a16:creationId xmlns:a16="http://schemas.microsoft.com/office/drawing/2014/main" id="{D3D4240E-AC41-4BC4-8F6A-A65411915BF9}"/>
              </a:ext>
            </a:extLst>
          </p:cNvPr>
          <p:cNvSpPr>
            <a:spLocks noGrp="1"/>
          </p:cNvSpPr>
          <p:nvPr>
            <p:ph idx="1"/>
          </p:nvPr>
        </p:nvSpPr>
        <p:spPr>
          <a:xfrm>
            <a:off x="876300" y="1905000"/>
            <a:ext cx="10515600" cy="5178055"/>
          </a:xfrm>
        </p:spPr>
        <p:txBody>
          <a:bodyPr vert="horz" lIns="91440" tIns="45720" rIns="91440" bIns="45720" rtlCol="0" anchor="t">
            <a:normAutofit fontScale="77500" lnSpcReduction="20000"/>
          </a:bodyPr>
          <a:lstStyle/>
          <a:p>
            <a:r>
              <a:rPr lang="en-US">
                <a:hlinkClick r:id="rId2"/>
              </a:rPr>
              <a:t>https://www.cbsnews.com/news/white-house-responds-to-petition-to-label-black-lives-matter-a-terror-group/</a:t>
            </a:r>
            <a:r>
              <a:rPr lang="en-US"/>
              <a:t> </a:t>
            </a:r>
          </a:p>
          <a:p>
            <a:r>
              <a:rPr lang="en-US"/>
              <a:t>In the year 2016  the White House responds to petition to label Black Lives Matter a "terror" group and defines there dumb and horrible </a:t>
            </a:r>
            <a:r>
              <a:rPr lang="en-US" err="1"/>
              <a:t>descion</a:t>
            </a:r>
            <a:r>
              <a:rPr lang="en-US"/>
              <a:t> by saying that  "After </a:t>
            </a:r>
            <a:r>
              <a:rPr lang="en-US">
                <a:hlinkClick r:id="rId3"/>
              </a:rPr>
              <a:t>days of violence</a:t>
            </a:r>
            <a:r>
              <a:rPr lang="en-US"/>
              <a:t> and heightened racial tensions in the U.S., the White House responded this week to an online petition asking the federal government to formally label the Black Lives Matter movement as a "terror group."</a:t>
            </a:r>
          </a:p>
          <a:p>
            <a:pPr>
              <a:buFont typeface="Arial"/>
            </a:pPr>
            <a:r>
              <a:rPr lang="en-US"/>
              <a:t>"Terrorism is defined as 'the use of violence and intimidation in pursuit of political aims,'" read the "We The People" </a:t>
            </a:r>
            <a:r>
              <a:rPr lang="en-US">
                <a:hlinkClick r:id="rId4"/>
              </a:rPr>
              <a:t>petition</a:t>
            </a:r>
            <a:r>
              <a:rPr lang="en-US"/>
              <a:t>, created July 6 on the White House website. "This definition is the same definition used to declare ISIS and other groups, as terrorist organizations."</a:t>
            </a:r>
          </a:p>
          <a:p>
            <a:pPr>
              <a:buFont typeface="Arial"/>
            </a:pPr>
            <a:r>
              <a:rPr lang="en-US"/>
              <a:t>Black Lives Matter, the petition said, "earned this title due to its actions in Ferguson, Baltimore, and even at a Bernie Sanders rally, as well as all over the United States and Canada." It asked the Pentagon to recognize the group as such "on the grounds of principle, integrity, morality, and safety."</a:t>
            </a:r>
          </a:p>
          <a:p>
            <a:r>
              <a:rPr lang="en-US"/>
              <a:t>But during the </a:t>
            </a:r>
            <a:r>
              <a:rPr lang="en-US" err="1"/>
              <a:t>Chaolets</a:t>
            </a:r>
            <a:r>
              <a:rPr lang="en-US"/>
              <a:t> Ville protest when the white supremacy was walking around with guns and torches they were not labeled as a terror group even though they defiantly scared people to their advantage.</a:t>
            </a:r>
          </a:p>
        </p:txBody>
      </p:sp>
    </p:spTree>
    <p:extLst>
      <p:ext uri="{BB962C8B-B14F-4D97-AF65-F5344CB8AC3E}">
        <p14:creationId xmlns:p14="http://schemas.microsoft.com/office/powerpoint/2010/main" val="2519943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DFDD8-1334-4B9C-B13F-D39B453D929B}"/>
              </a:ext>
            </a:extLst>
          </p:cNvPr>
          <p:cNvSpPr>
            <a:spLocks noGrp="1"/>
          </p:cNvSpPr>
          <p:nvPr>
            <p:ph type="title"/>
          </p:nvPr>
        </p:nvSpPr>
        <p:spPr/>
        <p:txBody>
          <a:bodyPr/>
          <a:lstStyle/>
          <a:p>
            <a:r>
              <a:rPr lang="en-US"/>
              <a:t>What is happing now with the protests </a:t>
            </a:r>
          </a:p>
        </p:txBody>
      </p:sp>
      <p:pic>
        <p:nvPicPr>
          <p:cNvPr id="5" name="Picture 5" descr="Image result for police brutality protests">
            <a:extLst>
              <a:ext uri="{FF2B5EF4-FFF2-40B4-BE49-F238E27FC236}">
                <a16:creationId xmlns:a16="http://schemas.microsoft.com/office/drawing/2014/main" id="{85EB17AF-ED61-4CD6-A4FC-238432DED51E}"/>
              </a:ext>
            </a:extLst>
          </p:cNvPr>
          <p:cNvPicPr>
            <a:picLocks noGrp="1" noChangeAspect="1"/>
          </p:cNvPicPr>
          <p:nvPr>
            <p:ph sz="half" idx="1"/>
          </p:nvPr>
        </p:nvPicPr>
        <p:blipFill>
          <a:blip r:embed="rId2"/>
          <a:stretch>
            <a:fillRect/>
          </a:stretch>
        </p:blipFill>
        <p:spPr>
          <a:xfrm>
            <a:off x="1242911" y="2667000"/>
            <a:ext cx="4673803" cy="3124200"/>
          </a:xfrm>
          <a:prstGeom prst="rect">
            <a:avLst/>
          </a:prstGeom>
        </p:spPr>
      </p:pic>
      <p:sp>
        <p:nvSpPr>
          <p:cNvPr id="4" name="Content Placeholder 3">
            <a:extLst>
              <a:ext uri="{FF2B5EF4-FFF2-40B4-BE49-F238E27FC236}">
                <a16:creationId xmlns:a16="http://schemas.microsoft.com/office/drawing/2014/main" id="{84526FD8-8610-4244-8574-97D907081B6D}"/>
              </a:ext>
            </a:extLst>
          </p:cNvPr>
          <p:cNvSpPr>
            <a:spLocks noGrp="1"/>
          </p:cNvSpPr>
          <p:nvPr>
            <p:ph sz="half" idx="2"/>
          </p:nvPr>
        </p:nvSpPr>
        <p:spPr/>
        <p:txBody>
          <a:bodyPr vert="horz" lIns="91440" tIns="45720" rIns="91440" bIns="45720" rtlCol="0" anchor="t">
            <a:normAutofit/>
          </a:bodyPr>
          <a:lstStyle/>
          <a:p>
            <a:r>
              <a:rPr lang="en-US"/>
              <a:t>The protest are still happing alongside police brutality protest all though out the country from New York to San Jose.</a:t>
            </a:r>
          </a:p>
        </p:txBody>
      </p:sp>
    </p:spTree>
    <p:extLst>
      <p:ext uri="{BB962C8B-B14F-4D97-AF65-F5344CB8AC3E}">
        <p14:creationId xmlns:p14="http://schemas.microsoft.com/office/powerpoint/2010/main" val="42515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EFBF-CAFB-42A1-BCE2-4A017FE53ACF}"/>
              </a:ext>
            </a:extLst>
          </p:cNvPr>
          <p:cNvSpPr>
            <a:spLocks noGrp="1"/>
          </p:cNvSpPr>
          <p:nvPr>
            <p:ph type="ctrTitle"/>
          </p:nvPr>
        </p:nvSpPr>
        <p:spPr/>
        <p:txBody>
          <a:bodyPr>
            <a:normAutofit fontScale="90000"/>
          </a:bodyPr>
          <a:lstStyle/>
          <a:p>
            <a:r>
              <a:rPr lang="en-US"/>
              <a:t>Will black people have justice? Will it be worth it some day?</a:t>
            </a:r>
          </a:p>
        </p:txBody>
      </p:sp>
      <p:sp>
        <p:nvSpPr>
          <p:cNvPr id="3" name="Subtitle 2">
            <a:extLst>
              <a:ext uri="{FF2B5EF4-FFF2-40B4-BE49-F238E27FC236}">
                <a16:creationId xmlns:a16="http://schemas.microsoft.com/office/drawing/2014/main" id="{F038895F-5822-447A-A16F-D0517BB2355C}"/>
              </a:ext>
            </a:extLst>
          </p:cNvPr>
          <p:cNvSpPr>
            <a:spLocks noGrp="1"/>
          </p:cNvSpPr>
          <p:nvPr>
            <p:ph type="subTitle" idx="1"/>
          </p:nvPr>
        </p:nvSpPr>
        <p:spPr/>
        <p:txBody>
          <a:bodyPr vert="horz" lIns="91440" tIns="45720" rIns="91440" bIns="45720" rtlCol="0" anchor="t">
            <a:normAutofit/>
          </a:bodyPr>
          <a:lstStyle/>
          <a:p>
            <a:r>
              <a:rPr lang="en-US"/>
              <a:t>  Because BLACK LIVES MATTER!!!!!!!</a:t>
            </a:r>
          </a:p>
        </p:txBody>
      </p:sp>
    </p:spTree>
    <p:extLst>
      <p:ext uri="{BB962C8B-B14F-4D97-AF65-F5344CB8AC3E}">
        <p14:creationId xmlns:p14="http://schemas.microsoft.com/office/powerpoint/2010/main" val="35049040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Mesh</vt:lpstr>
      <vt:lpstr>Black lives matter </vt:lpstr>
      <vt:lpstr>Why and when the "Black lives matter" protest started</vt:lpstr>
      <vt:lpstr>Some political cartoons about how people perceive blacks and the protest that they have.</vt:lpstr>
      <vt:lpstr>How did the government react? </vt:lpstr>
      <vt:lpstr>What is happing now with the protests </vt:lpstr>
      <vt:lpstr>Will black people have justice? Will it be worth it some 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lives matter </dc:title>
  <cp:revision>2</cp:revision>
  <dcterms:modified xsi:type="dcterms:W3CDTF">2017-10-24T12:37:22Z</dcterms:modified>
</cp:coreProperties>
</file>