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703B94-77F2-40F2-AD08-D3BAA2A05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3959" b="1772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5B39B-91BB-4F05-9068-1C90BD3ED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Catalonian Independence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CA52D6-4DFF-49B4-B1F8-7E38F0A24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Test of Democracy  </a:t>
            </a:r>
          </a:p>
        </p:txBody>
      </p:sp>
    </p:spTree>
    <p:extLst>
      <p:ext uri="{BB962C8B-B14F-4D97-AF65-F5344CB8AC3E}">
        <p14:creationId xmlns:p14="http://schemas.microsoft.com/office/powerpoint/2010/main" val="3489170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AF74E3F-235B-460C-A8E8-2456ADA6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28" b="2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9C5E8-838D-490F-901A-E5013F54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4000"/>
              <a:t>Origins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2EE0-8EBA-447E-A698-99FC10A39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Catalonia has always been somewhat separate from the rest of Spain, from being a separate kingdom until the 15th century and choosing the losing side of a 1714 power struggle for the Iberian Peninsula</a:t>
            </a:r>
          </a:p>
          <a:p>
            <a:r>
              <a:rPr lang="en-US" sz="2000"/>
              <a:t>Catalonia has its own language and culture separate from the central Madrid government or Castille Leone </a:t>
            </a:r>
          </a:p>
          <a:p>
            <a:r>
              <a:rPr lang="en-US" sz="2000"/>
              <a:t>After the end of dictator Francisco Franco's rule in 1975 Catalonia has gained more and more autonomy while paying what many believe to be unfair amount of taxes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5542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26AA17-59A7-4A9A-8D8E-C60946782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29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E616C-387C-417E-89C2-CF9CEBAD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/>
              <a:t>The Referendum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03407-74AD-4C3F-88F7-F5628211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On October 1st Catalonia held a referendum to succeed from Spain</a:t>
            </a:r>
          </a:p>
          <a:p>
            <a:r>
              <a:rPr lang="en-US" sz="1800"/>
              <a:t>Spain deemed the vote unconstitutional and sent government forces to violently  break it up</a:t>
            </a:r>
          </a:p>
          <a:p>
            <a:r>
              <a:rPr lang="en-US" sz="1800"/>
              <a:t>Despite the interference Catalonia voted 90% for independence and the Catalonian PM declared Independence</a:t>
            </a:r>
          </a:p>
        </p:txBody>
      </p:sp>
    </p:spTree>
    <p:extLst>
      <p:ext uri="{BB962C8B-B14F-4D97-AF65-F5344CB8AC3E}">
        <p14:creationId xmlns:p14="http://schemas.microsoft.com/office/powerpoint/2010/main" val="121659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4C97CF7-61A5-474C-B1E4-D0CE748F6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38F71-F38A-4EBD-B110-5C46736FF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A Test of Democracy</a:t>
            </a:r>
            <a:endParaRPr lang="en-US" sz="3600" err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DB3B2-C564-41F9-B8A1-F815CB8EAF18}"/>
              </a:ext>
            </a:extLst>
          </p:cNvPr>
          <p:cNvSpPr txBox="1"/>
          <p:nvPr/>
        </p:nvSpPr>
        <p:spPr>
          <a:xfrm>
            <a:off x="8277225" y="1143000"/>
            <a:ext cx="3484308" cy="59093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</a:rPr>
              <a:t>Madrid has stated that they have no intention of letting go of a 226 billion dollar province, by any means necessary</a:t>
            </a:r>
            <a:endParaRPr lang="en-US"/>
          </a:p>
          <a:p>
            <a:pPr marL="285750" indent="-285750" algn="ctr">
              <a:buFont typeface="Arial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</a:rPr>
              <a:t>They have dissolved the Catalan government, and sent large numbers of federal troops to the area</a:t>
            </a:r>
            <a:endParaRPr lang="en-US">
              <a:solidFill>
                <a:srgbClr val="000000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342900" indent="-342900" algn="ctr"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</a:rPr>
              <a:t>Many see Spain's response as a return to the </a:t>
            </a:r>
            <a:r>
              <a:rPr lang="en-US" sz="2000" err="1">
                <a:solidFill>
                  <a:srgbClr val="FFFFFF"/>
                </a:solidFill>
              </a:rPr>
              <a:t>authoritism</a:t>
            </a:r>
            <a:r>
              <a:rPr lang="en-US" sz="2000">
                <a:solidFill>
                  <a:srgbClr val="FFFFFF"/>
                </a:solidFill>
              </a:rPr>
              <a:t> only abandoned 30 years ago  </a:t>
            </a:r>
          </a:p>
          <a:p>
            <a:pPr algn="ctr"/>
            <a:endParaRPr lang="en-US" sz="2000">
              <a:solidFill>
                <a:srgbClr val="FFFFFF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marL="285750" indent="-285750" algn="ctr">
              <a:buFont typeface="Arial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77B57-99DA-47B8-9224-ECB2EA2B45A5}"/>
              </a:ext>
            </a:extLst>
          </p:cNvPr>
          <p:cNvSpPr txBox="1"/>
          <p:nvPr/>
        </p:nvSpPr>
        <p:spPr>
          <a:xfrm>
            <a:off x="685800" y="3352800"/>
            <a:ext cx="3656451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Is it the right of the people to create their own nation?</a:t>
            </a:r>
          </a:p>
        </p:txBody>
      </p:sp>
    </p:spTree>
    <p:extLst>
      <p:ext uri="{BB962C8B-B14F-4D97-AF65-F5344CB8AC3E}">
        <p14:creationId xmlns:p14="http://schemas.microsoft.com/office/powerpoint/2010/main" val="372281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AA6A18A-4B98-42C0-82F4-C118395F6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4" b="1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39911-56EA-465A-842B-4D75F4F2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/>
              <a:t>Relation to Animal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44F2-38CB-4CB9-BFAE-B8F97F774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/>
              <a:t>In the novel the animals overthrow farmer Jones and create their own republic, however after some time the pigs establish a totalitarianism regime</a:t>
            </a:r>
          </a:p>
          <a:p>
            <a:pPr marL="0" indent="0">
              <a:buNone/>
            </a:pPr>
            <a:r>
              <a:rPr lang="en-US" sz="1800"/>
              <a:t>This can be related to the events of Spain, a country that was a dictatorship until 1975 and has currently established an authoritarian rule in the Catalan region</a:t>
            </a:r>
          </a:p>
        </p:txBody>
      </p:sp>
    </p:spTree>
    <p:extLst>
      <p:ext uri="{BB962C8B-B14F-4D97-AF65-F5344CB8AC3E}">
        <p14:creationId xmlns:p14="http://schemas.microsoft.com/office/powerpoint/2010/main" val="74623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Catalonian Independence </vt:lpstr>
      <vt:lpstr>Origins of Independence</vt:lpstr>
      <vt:lpstr>The Referendum</vt:lpstr>
      <vt:lpstr>A Test of Democracy</vt:lpstr>
      <vt:lpstr>Relation to Animal Farm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Catalonian Independence </dc:title>
  <cp:revision>2</cp:revision>
  <dcterms:modified xsi:type="dcterms:W3CDTF">2017-10-24T12:34:37Z</dcterms:modified>
</cp:coreProperties>
</file>