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2" r:id="rId2"/>
    <p:sldId id="257" r:id="rId3"/>
    <p:sldId id="259" r:id="rId4"/>
    <p:sldId id="260" r:id="rId5"/>
    <p:sldId id="263"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3F821C-D1DF-46A3-8063-7A67B2B364D0}" type="datetimeFigureOut">
              <a:rPr lang="en-US"/>
              <a:t>10/27/2016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B2A65D-8958-4EA8-BEBA-7335C8A40AFE}"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B2A65D-8958-4EA8-BEBA-7335C8A40AFE}" type="slidenum">
              <a:rPr lang="en-US"/>
              <a:t>1</a:t>
            </a:fld>
            <a:endParaRPr lang="en-US"/>
          </a:p>
        </p:txBody>
      </p:sp>
    </p:spTree>
    <p:extLst>
      <p:ext uri="{BB962C8B-B14F-4D97-AF65-F5344CB8AC3E}">
        <p14:creationId xmlns:p14="http://schemas.microsoft.com/office/powerpoint/2010/main" val="2960288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B2A65D-8958-4EA8-BEBA-7335C8A40AFE}" type="slidenum">
              <a:rPr lang="en-US"/>
              <a:t>2</a:t>
            </a:fld>
            <a:endParaRPr lang="en-US"/>
          </a:p>
        </p:txBody>
      </p:sp>
    </p:spTree>
    <p:extLst>
      <p:ext uri="{BB962C8B-B14F-4D97-AF65-F5344CB8AC3E}">
        <p14:creationId xmlns:p14="http://schemas.microsoft.com/office/powerpoint/2010/main" val="347075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B2A65D-8958-4EA8-BEBA-7335C8A40AFE}" type="slidenum">
              <a:rPr lang="en-US"/>
              <a:t>3</a:t>
            </a:fld>
            <a:endParaRPr lang="en-US"/>
          </a:p>
        </p:txBody>
      </p:sp>
    </p:spTree>
    <p:extLst>
      <p:ext uri="{BB962C8B-B14F-4D97-AF65-F5344CB8AC3E}">
        <p14:creationId xmlns:p14="http://schemas.microsoft.com/office/powerpoint/2010/main" val="2229998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B2A65D-8958-4EA8-BEBA-7335C8A40AFE}" type="slidenum">
              <a:rPr lang="en-US"/>
              <a:t>4</a:t>
            </a:fld>
            <a:endParaRPr lang="en-US"/>
          </a:p>
        </p:txBody>
      </p:sp>
    </p:spTree>
    <p:extLst>
      <p:ext uri="{BB962C8B-B14F-4D97-AF65-F5344CB8AC3E}">
        <p14:creationId xmlns:p14="http://schemas.microsoft.com/office/powerpoint/2010/main" val="4107220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B2A65D-8958-4EA8-BEBA-7335C8A40AFE}" type="slidenum">
              <a:rPr lang="en-US"/>
              <a:t>5</a:t>
            </a:fld>
            <a:endParaRPr lang="en-US"/>
          </a:p>
        </p:txBody>
      </p:sp>
    </p:spTree>
    <p:extLst>
      <p:ext uri="{BB962C8B-B14F-4D97-AF65-F5344CB8AC3E}">
        <p14:creationId xmlns:p14="http://schemas.microsoft.com/office/powerpoint/2010/main" val="733902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B2A65D-8958-4EA8-BEBA-7335C8A40AFE}" type="slidenum">
              <a:rPr lang="en-US"/>
              <a:t>6</a:t>
            </a:fld>
            <a:endParaRPr lang="en-US"/>
          </a:p>
        </p:txBody>
      </p:sp>
    </p:spTree>
    <p:extLst>
      <p:ext uri="{BB962C8B-B14F-4D97-AF65-F5344CB8AC3E}">
        <p14:creationId xmlns:p14="http://schemas.microsoft.com/office/powerpoint/2010/main" val="3147325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9175" y="-314325"/>
            <a:ext cx="9144000" cy="2387600"/>
          </a:xfrm>
        </p:spPr>
        <p:txBody>
          <a:bodyPr/>
          <a:lstStyle/>
          <a:p>
            <a:r>
              <a:rPr lang="EN-US"/>
              <a:t>  Rio de </a:t>
            </a:r>
            <a:r>
              <a:rPr lang="EN-US" err="1"/>
              <a:t>Janero</a:t>
            </a:r>
            <a:r>
              <a:rPr lang="EN-US"/>
              <a:t> </a:t>
            </a:r>
            <a:endParaRPr lang="en-US"/>
          </a:p>
        </p:txBody>
      </p:sp>
      <p:sp>
        <p:nvSpPr>
          <p:cNvPr id="4" name="Subtitle 3"/>
          <p:cNvSpPr>
            <a:spLocks noGrp="1"/>
          </p:cNvSpPr>
          <p:nvPr>
            <p:ph type="subTitle" idx="1"/>
          </p:nvPr>
        </p:nvSpPr>
        <p:spPr>
          <a:xfrm>
            <a:off x="714375" y="6115050"/>
            <a:ext cx="9914561" cy="1655762"/>
          </a:xfrm>
        </p:spPr>
        <p:txBody>
          <a:bodyPr vert="horz" lIns="91440" tIns="45720" rIns="91440" bIns="45720" rtlCol="0" anchor="t">
            <a:normAutofit/>
          </a:bodyPr>
          <a:lstStyle/>
          <a:p>
            <a:r>
              <a:rPr lang="EN-US"/>
              <a:t>Henry </a:t>
            </a:r>
            <a:r>
              <a:rPr lang="EN-US" err="1"/>
              <a:t>Ferland</a:t>
            </a:r>
            <a:endParaRPr lang="en-US" err="1"/>
          </a:p>
        </p:txBody>
      </p:sp>
      <p:pic>
        <p:nvPicPr>
          <p:cNvPr id="6" name="Picture 5" descr="las islas de las Antillas en el Atlántico y"/>
          <p:cNvPicPr>
            <a:picLocks noChangeAspect="1"/>
          </p:cNvPicPr>
          <p:nvPr/>
        </p:nvPicPr>
        <p:blipFill>
          <a:blip r:embed="rId3"/>
          <a:stretch>
            <a:fillRect/>
          </a:stretch>
        </p:blipFill>
        <p:spPr>
          <a:xfrm>
            <a:off x="2001149" y="1952625"/>
            <a:ext cx="7346825" cy="4003675"/>
          </a:xfrm>
          <a:prstGeom prst="rect">
            <a:avLst/>
          </a:prstGeom>
        </p:spPr>
      </p:pic>
    </p:spTree>
    <p:extLst>
      <p:ext uri="{BB962C8B-B14F-4D97-AF65-F5344CB8AC3E}">
        <p14:creationId xmlns:p14="http://schemas.microsoft.com/office/powerpoint/2010/main" val="272237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50" y="-28575"/>
            <a:ext cx="3932237" cy="1600200"/>
          </a:xfrm>
        </p:spPr>
        <p:txBody>
          <a:bodyPr>
            <a:normAutofit/>
          </a:bodyPr>
          <a:lstStyle/>
          <a:p>
            <a:r>
              <a:rPr lang="EN-US" sz="3600"/>
              <a:t>What Happened?</a:t>
            </a:r>
            <a:endParaRPr lang="en-US" sz="3600"/>
          </a:p>
        </p:txBody>
      </p:sp>
      <p:sp>
        <p:nvSpPr>
          <p:cNvPr id="4" name="Text Placeholder 3"/>
          <p:cNvSpPr>
            <a:spLocks noGrp="1"/>
          </p:cNvSpPr>
          <p:nvPr>
            <p:ph type="body" sz="half" idx="2"/>
          </p:nvPr>
        </p:nvSpPr>
        <p:spPr>
          <a:xfrm>
            <a:off x="571500" y="1981200"/>
            <a:ext cx="3932237" cy="3811588"/>
          </a:xfrm>
        </p:spPr>
        <p:txBody>
          <a:bodyPr vert="horz" lIns="91440" tIns="45720" rIns="91440" bIns="45720" rtlCol="0" anchor="t">
            <a:noAutofit/>
          </a:bodyPr>
          <a:lstStyle/>
          <a:p>
            <a:r>
              <a:rPr lang="EN-US" sz="2800"/>
              <a:t>Over this past summer, Brazil, an incredibly impoverished country, spent billions of dollars on hosting the 2016 Rio Olympics.</a:t>
            </a:r>
            <a:endParaRPr lang="en-US" sz="2800"/>
          </a:p>
        </p:txBody>
      </p:sp>
      <p:sp>
        <p:nvSpPr>
          <p:cNvPr id="6" name="Content Placeholder 5"/>
          <p:cNvSpPr>
            <a:spLocks noGrp="1"/>
          </p:cNvSpPr>
          <p:nvPr>
            <p:ph idx="1"/>
          </p:nvPr>
        </p:nvSpPr>
        <p:spPr>
          <a:xfrm>
            <a:off x="5372100" y="1257300"/>
            <a:ext cx="6172200" cy="4873625"/>
          </a:xfrm>
        </p:spPr>
        <p:txBody>
          <a:bodyPr/>
          <a:lstStyle/>
          <a:p>
            <a:endParaRPr lang="en-US"/>
          </a:p>
        </p:txBody>
      </p:sp>
      <p:pic>
        <p:nvPicPr>
          <p:cNvPr id="7" name="Picture Placeholder 4" descr="Rio 2016 Olympic Golf: Protests in Brazil | Gorilla Golf Blog"/>
          <p:cNvPicPr>
            <a:picLocks noChangeAspect="1"/>
          </p:cNvPicPr>
          <p:nvPr/>
        </p:nvPicPr>
        <p:blipFill>
          <a:blip r:embed="rId3"/>
          <a:srcRect l="6067" r="6067"/>
          <a:stretch>
            <a:fillRect/>
          </a:stretch>
        </p:blipFill>
        <p:spPr>
          <a:xfrm>
            <a:off x="4200525" y="85725"/>
            <a:ext cx="7878687" cy="6222108"/>
          </a:xfrm>
          <a:prstGeom prst="rect">
            <a:avLst/>
          </a:prstGeom>
        </p:spPr>
      </p:pic>
    </p:spTree>
    <p:extLst>
      <p:ext uri="{BB962C8B-B14F-4D97-AF65-F5344CB8AC3E}">
        <p14:creationId xmlns:p14="http://schemas.microsoft.com/office/powerpoint/2010/main" val="3445335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did the people react?</a:t>
            </a:r>
            <a:endParaRPr lang="en-US"/>
          </a:p>
        </p:txBody>
      </p:sp>
      <p:pic>
        <p:nvPicPr>
          <p:cNvPr id="5" name="Content Placeholder 4" descr="Hundred of thousands flooded the main avenue of San Paul to protest ..."/>
          <p:cNvPicPr>
            <a:picLocks noGrp="1" noChangeAspect="1"/>
          </p:cNvPicPr>
          <p:nvPr>
            <p:ph sz="half" idx="1"/>
          </p:nvPr>
        </p:nvPicPr>
        <p:blipFill>
          <a:blip r:embed="rId3"/>
          <a:stretch>
            <a:fillRect/>
          </a:stretch>
        </p:blipFill>
        <p:spPr>
          <a:xfrm>
            <a:off x="19050" y="1428750"/>
            <a:ext cx="7585625" cy="5048820"/>
          </a:xfrm>
        </p:spPr>
      </p:pic>
      <p:sp>
        <p:nvSpPr>
          <p:cNvPr id="7" name="Content Placeholder 6"/>
          <p:cNvSpPr>
            <a:spLocks noGrp="1"/>
          </p:cNvSpPr>
          <p:nvPr>
            <p:ph sz="half" idx="2"/>
          </p:nvPr>
        </p:nvSpPr>
        <p:spPr>
          <a:xfrm>
            <a:off x="7343775" y="923925"/>
            <a:ext cx="5181600" cy="4351338"/>
          </a:xfrm>
        </p:spPr>
        <p:txBody>
          <a:bodyPr vert="horz" lIns="91440" tIns="45720" rIns="91440" bIns="45720" rtlCol="0" anchor="t">
            <a:normAutofit/>
          </a:bodyPr>
          <a:lstStyle/>
          <a:p>
            <a:r>
              <a:rPr lang="EN-US"/>
              <a:t>The people of Rio, seeing how much money the Olympics cost, realized how badly it effected their economy. They began to protest. They were not only protesting the Olympics, but they were protesting their government. The people took to the streets with signs in protest of Brazils president Michael </a:t>
            </a:r>
            <a:r>
              <a:rPr lang="EN-US" err="1"/>
              <a:t>Tremer</a:t>
            </a:r>
            <a:r>
              <a:rPr lang="EN-US"/>
              <a:t>.   </a:t>
            </a:r>
            <a:endParaRPr lang="en-US"/>
          </a:p>
        </p:txBody>
      </p:sp>
    </p:spTree>
    <p:extLst>
      <p:ext uri="{BB962C8B-B14F-4D97-AF65-F5344CB8AC3E}">
        <p14:creationId xmlns:p14="http://schemas.microsoft.com/office/powerpoint/2010/main" val="3548591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did the government respond?</a:t>
            </a:r>
            <a:endParaRPr lang="en-US"/>
          </a:p>
        </p:txBody>
      </p:sp>
      <p:pic>
        <p:nvPicPr>
          <p:cNvPr id="5" name="Content Placeholder 4" descr="Military Police of Rio de Janeiro State - Wikipedia, the free ..."/>
          <p:cNvPicPr>
            <a:picLocks noGrp="1" noChangeAspect="1"/>
          </p:cNvPicPr>
          <p:nvPr>
            <p:ph idx="1"/>
          </p:nvPr>
        </p:nvPicPr>
        <p:blipFill>
          <a:blip r:embed="rId3"/>
          <a:stretch>
            <a:fillRect/>
          </a:stretch>
        </p:blipFill>
        <p:spPr>
          <a:xfrm>
            <a:off x="4764088" y="190715"/>
            <a:ext cx="7366000" cy="6573623"/>
          </a:xfrm>
        </p:spPr>
      </p:pic>
      <p:sp>
        <p:nvSpPr>
          <p:cNvPr id="4" name="Text Placeholder 3"/>
          <p:cNvSpPr>
            <a:spLocks noGrp="1"/>
          </p:cNvSpPr>
          <p:nvPr>
            <p:ph type="body" sz="half" idx="2"/>
          </p:nvPr>
        </p:nvSpPr>
        <p:spPr>
          <a:xfrm>
            <a:off x="352425" y="2133600"/>
            <a:ext cx="3932237" cy="3811588"/>
          </a:xfrm>
        </p:spPr>
        <p:txBody>
          <a:bodyPr vert="horz" lIns="91440" tIns="45720" rIns="91440" bIns="45720" rtlCol="0" anchor="t">
            <a:normAutofit fontScale="92500" lnSpcReduction="20000"/>
          </a:bodyPr>
          <a:lstStyle/>
          <a:p>
            <a:r>
              <a:rPr lang="EN-US" sz="3200"/>
              <a:t>At first the government thought that the protest were just harmless parades. But as the protests got bigger and more extreme, the police started to use force to stop the  protests. They used tear gas and stun grenades</a:t>
            </a:r>
            <a:endParaRPr lang="en-US" sz="3200"/>
          </a:p>
        </p:txBody>
      </p:sp>
    </p:spTree>
    <p:extLst>
      <p:ext uri="{BB962C8B-B14F-4D97-AF65-F5344CB8AC3E}">
        <p14:creationId xmlns:p14="http://schemas.microsoft.com/office/powerpoint/2010/main" val="77616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25"/>
            <a:ext cx="3932237" cy="1600200"/>
          </a:xfrm>
        </p:spPr>
        <p:txBody>
          <a:bodyPr/>
          <a:lstStyle/>
          <a:p>
            <a:r>
              <a:rPr lang="EN-US"/>
              <a:t>Brazils Government</a:t>
            </a:r>
            <a:endParaRPr lang="en-US"/>
          </a:p>
        </p:txBody>
      </p:sp>
      <p:sp>
        <p:nvSpPr>
          <p:cNvPr id="4" name="Text Placeholder 3"/>
          <p:cNvSpPr>
            <a:spLocks noGrp="1"/>
          </p:cNvSpPr>
          <p:nvPr>
            <p:ph type="body" sz="half" idx="2"/>
          </p:nvPr>
        </p:nvSpPr>
        <p:spPr>
          <a:xfrm>
            <a:off x="419100" y="1657350"/>
            <a:ext cx="4721813" cy="4697876"/>
          </a:xfrm>
        </p:spPr>
        <p:txBody>
          <a:bodyPr vert="horz" lIns="91440" tIns="45720" rIns="91440" bIns="45720" rtlCol="0" anchor="t">
            <a:normAutofit fontScale="85000" lnSpcReduction="10000"/>
          </a:bodyPr>
          <a:lstStyle/>
          <a:p>
            <a:r>
              <a:rPr lang="EN-US" sz="3200"/>
              <a:t>Brazils government has corrupt for many years. Brazils former president, Dilma </a:t>
            </a:r>
            <a:r>
              <a:rPr lang="EN-US" sz="3200" err="1"/>
              <a:t>Roussoff</a:t>
            </a:r>
            <a:r>
              <a:rPr lang="EN-US" sz="3200"/>
              <a:t>, was suspended from her presidency because she was accused of hiding a budget deficit. The vice president, Michel </a:t>
            </a:r>
            <a:r>
              <a:rPr lang="EN-US" sz="3200" err="1"/>
              <a:t>Tremer</a:t>
            </a:r>
            <a:r>
              <a:rPr lang="EN-US" sz="3200"/>
              <a:t>, is serving as the interim president. An impeachment vote will be help after the Olympic games to permanently  remove </a:t>
            </a:r>
            <a:r>
              <a:rPr lang="EN-US" sz="3200" err="1"/>
              <a:t>Tremer</a:t>
            </a:r>
            <a:r>
              <a:rPr lang="EN-US" sz="3200"/>
              <a:t>.</a:t>
            </a:r>
            <a:endParaRPr lang="en-US" sz="3200"/>
          </a:p>
        </p:txBody>
      </p:sp>
      <p:pic>
        <p:nvPicPr>
          <p:cNvPr id="15" name="Picture Placeholder 14" descr="File:Presidential Standard of Brazil.svg"/>
          <p:cNvPicPr>
            <a:picLocks noGrp="1" noChangeAspect="1"/>
          </p:cNvPicPr>
          <p:nvPr>
            <p:ph type="pic" idx="1"/>
          </p:nvPr>
        </p:nvPicPr>
        <p:blipFill>
          <a:blip r:embed="rId3"/>
          <a:srcRect l="5476" r="5476"/>
          <a:stretch>
            <a:fillRect/>
          </a:stretch>
        </p:blipFill>
        <p:spPr>
          <a:xfrm>
            <a:off x="5010150" y="66675"/>
            <a:ext cx="7074200" cy="5586394"/>
          </a:xfrm>
        </p:spPr>
      </p:pic>
    </p:spTree>
    <p:extLst>
      <p:ext uri="{BB962C8B-B14F-4D97-AF65-F5344CB8AC3E}">
        <p14:creationId xmlns:p14="http://schemas.microsoft.com/office/powerpoint/2010/main" val="5649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2" y="209550"/>
            <a:ext cx="10515600" cy="1325563"/>
          </a:xfrm>
        </p:spPr>
        <p:txBody>
          <a:bodyPr/>
          <a:lstStyle/>
          <a:p>
            <a:r>
              <a:rPr lang="EN-US"/>
              <a:t>What's going on now?</a:t>
            </a:r>
            <a:endParaRPr lang="en-US"/>
          </a:p>
        </p:txBody>
      </p:sp>
      <p:pic>
        <p:nvPicPr>
          <p:cNvPr id="5" name="Content Placeholder 4" descr="... Descubriendo el mundo y al ser humano: Paisaje aero de Rio de Janeiro"/>
          <p:cNvPicPr>
            <a:picLocks noGrp="1" noChangeAspect="1"/>
          </p:cNvPicPr>
          <p:nvPr>
            <p:ph sz="half" idx="1"/>
          </p:nvPr>
        </p:nvPicPr>
        <p:blipFill>
          <a:blip r:embed="rId3"/>
          <a:stretch>
            <a:fillRect/>
          </a:stretch>
        </p:blipFill>
        <p:spPr>
          <a:xfrm>
            <a:off x="36895" y="1366784"/>
            <a:ext cx="7632319" cy="5218167"/>
          </a:xfrm>
        </p:spPr>
      </p:pic>
      <p:sp>
        <p:nvSpPr>
          <p:cNvPr id="4" name="Content Placeholder 3"/>
          <p:cNvSpPr>
            <a:spLocks noGrp="1"/>
          </p:cNvSpPr>
          <p:nvPr>
            <p:ph sz="half" idx="2"/>
          </p:nvPr>
        </p:nvSpPr>
        <p:spPr>
          <a:xfrm>
            <a:off x="7600950" y="742950"/>
            <a:ext cx="5181600" cy="4235753"/>
          </a:xfrm>
        </p:spPr>
        <p:txBody>
          <a:bodyPr vert="horz" lIns="91440" tIns="45720" rIns="91440" bIns="45720" rtlCol="0" anchor="t">
            <a:normAutofit/>
          </a:bodyPr>
          <a:lstStyle/>
          <a:p>
            <a:pPr marL="0" indent="0">
              <a:buNone/>
            </a:pPr>
            <a:r>
              <a:rPr lang="EN-US"/>
              <a:t>Rio still had protests going on right now. Although the government has not changed anything because of the protests yet, the people of Rio showed the government that they still had a voice. One of the main reasons that they were protesting, was the re-election of Rousseff and of </a:t>
            </a:r>
            <a:r>
              <a:rPr lang="EN-US" err="1"/>
              <a:t>Tremer</a:t>
            </a:r>
            <a:r>
              <a:rPr lang="EN-US"/>
              <a:t>.</a:t>
            </a:r>
            <a:endParaRPr lang="en-US"/>
          </a:p>
        </p:txBody>
      </p:sp>
    </p:spTree>
    <p:extLst>
      <p:ext uri="{BB962C8B-B14F-4D97-AF65-F5344CB8AC3E}">
        <p14:creationId xmlns:p14="http://schemas.microsoft.com/office/powerpoint/2010/main" val="17326376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6</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Rio de Janero </vt:lpstr>
      <vt:lpstr>What Happened?</vt:lpstr>
      <vt:lpstr>How did the people react?</vt:lpstr>
      <vt:lpstr>How did the government respond?</vt:lpstr>
      <vt:lpstr>Brazils Government</vt:lpstr>
      <vt:lpstr>What's going on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Rio de Janero </dc:title>
  <cp:revision>1</cp:revision>
  <dcterms:modified xsi:type="dcterms:W3CDTF">2016-10-27T21:22:18Z</dcterms:modified>
</cp:coreProperties>
</file>