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embeddedFontLst>
    <p:embeddedFont>
      <p:font typeface="Nunito"/>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Nunito-regular.fntdata"/><Relationship Id="rId10" Type="http://schemas.openxmlformats.org/officeDocument/2006/relationships/slide" Target="slides/slide6.xml"/><Relationship Id="rId13" Type="http://schemas.openxmlformats.org/officeDocument/2006/relationships/font" Target="fonts/Nunito-italic.fntdata"/><Relationship Id="rId12" Type="http://schemas.openxmlformats.org/officeDocument/2006/relationships/font" Target="fonts/Nuni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font" Target="fonts/Nuni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accent6"/>
        </a:solidFill>
      </p:bgPr>
    </p:bg>
    <p:spTree>
      <p:nvGrpSpPr>
        <p:cNvPr id="9"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6" name="Shape 16"/>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7" name="Shape 17"/>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21" name="Shape 21"/>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24" name="Shape 2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25" name="Shape 2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8" name="Shape 28"/>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9" name="Shape 29"/>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32" name="Shape 3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33" name="Shape 33"/>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grpSp>
      <p:sp>
        <p:nvSpPr>
          <p:cNvPr id="34" name="Shape 34"/>
          <p:cNvSpPr txBox="1"/>
          <p:nvPr>
            <p:ph type="ctrTitle"/>
          </p:nvPr>
        </p:nvSpPr>
        <p:spPr>
          <a:xfrm>
            <a:off x="1858703" y="1822833"/>
            <a:ext cx="5361300" cy="1448100"/>
          </a:xfrm>
          <a:prstGeom prst="rect">
            <a:avLst/>
          </a:prstGeom>
        </p:spPr>
        <p:txBody>
          <a:bodyPr anchorCtr="0" anchor="ctr" bIns="91425" lIns="91425" rIns="91425" wrap="square"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35" name="Shape 35"/>
          <p:cNvSpPr txBox="1"/>
          <p:nvPr>
            <p:ph idx="1" type="subTitle"/>
          </p:nvPr>
        </p:nvSpPr>
        <p:spPr>
          <a:xfrm>
            <a:off x="1858700" y="3413158"/>
            <a:ext cx="5361300" cy="522600"/>
          </a:xfrm>
          <a:prstGeom prst="rect">
            <a:avLst/>
          </a:prstGeom>
        </p:spPr>
        <p:txBody>
          <a:bodyPr anchorCtr="0" anchor="t" bIns="91425" lIns="91425" rIns="91425" wrap="square" tIns="91425"/>
          <a:lstStyle>
            <a:lvl1pPr lvl="0" algn="ctr">
              <a:lnSpc>
                <a:spcPct val="100000"/>
              </a:lnSpc>
              <a:spcBef>
                <a:spcPts val="0"/>
              </a:spcBef>
              <a:spcAft>
                <a:spcPts val="0"/>
              </a:spcAft>
              <a:buClr>
                <a:schemeClr val="lt1"/>
              </a:buClr>
              <a:buSzPct val="100000"/>
              <a:buNone/>
              <a:defRPr sz="1600">
                <a:solidFill>
                  <a:schemeClr val="lt1"/>
                </a:solidFill>
              </a:defRPr>
            </a:lvl1pPr>
            <a:lvl2pPr lvl="1" algn="ctr">
              <a:lnSpc>
                <a:spcPct val="100000"/>
              </a:lnSpc>
              <a:spcBef>
                <a:spcPts val="0"/>
              </a:spcBef>
              <a:spcAft>
                <a:spcPts val="0"/>
              </a:spcAft>
              <a:buClr>
                <a:schemeClr val="lt1"/>
              </a:buClr>
              <a:buSzPct val="100000"/>
              <a:buNone/>
              <a:defRPr sz="1600">
                <a:solidFill>
                  <a:schemeClr val="lt1"/>
                </a:solidFill>
              </a:defRPr>
            </a:lvl2pPr>
            <a:lvl3pPr lvl="2" algn="ctr">
              <a:lnSpc>
                <a:spcPct val="100000"/>
              </a:lnSpc>
              <a:spcBef>
                <a:spcPts val="0"/>
              </a:spcBef>
              <a:spcAft>
                <a:spcPts val="0"/>
              </a:spcAft>
              <a:buClr>
                <a:schemeClr val="lt1"/>
              </a:buClr>
              <a:buSzPct val="100000"/>
              <a:buNone/>
              <a:defRPr sz="1600">
                <a:solidFill>
                  <a:schemeClr val="lt1"/>
                </a:solidFill>
              </a:defRPr>
            </a:lvl3pPr>
            <a:lvl4pPr lvl="3" algn="ctr">
              <a:lnSpc>
                <a:spcPct val="100000"/>
              </a:lnSpc>
              <a:spcBef>
                <a:spcPts val="0"/>
              </a:spcBef>
              <a:spcAft>
                <a:spcPts val="0"/>
              </a:spcAft>
              <a:buClr>
                <a:schemeClr val="lt1"/>
              </a:buClr>
              <a:buSzPct val="100000"/>
              <a:buNone/>
              <a:defRPr sz="1600">
                <a:solidFill>
                  <a:schemeClr val="lt1"/>
                </a:solidFill>
              </a:defRPr>
            </a:lvl4pPr>
            <a:lvl5pPr lvl="4" algn="ctr">
              <a:lnSpc>
                <a:spcPct val="100000"/>
              </a:lnSpc>
              <a:spcBef>
                <a:spcPts val="0"/>
              </a:spcBef>
              <a:spcAft>
                <a:spcPts val="0"/>
              </a:spcAft>
              <a:buClr>
                <a:schemeClr val="lt1"/>
              </a:buClr>
              <a:buSzPct val="100000"/>
              <a:buNone/>
              <a:defRPr sz="1600">
                <a:solidFill>
                  <a:schemeClr val="lt1"/>
                </a:solidFill>
              </a:defRPr>
            </a:lvl5pPr>
            <a:lvl6pPr lvl="5" algn="ctr">
              <a:lnSpc>
                <a:spcPct val="100000"/>
              </a:lnSpc>
              <a:spcBef>
                <a:spcPts val="0"/>
              </a:spcBef>
              <a:spcAft>
                <a:spcPts val="0"/>
              </a:spcAft>
              <a:buClr>
                <a:schemeClr val="lt1"/>
              </a:buClr>
              <a:buSzPct val="100000"/>
              <a:buNone/>
              <a:defRPr sz="1600">
                <a:solidFill>
                  <a:schemeClr val="lt1"/>
                </a:solidFill>
              </a:defRPr>
            </a:lvl6pPr>
            <a:lvl7pPr lvl="6" algn="ctr">
              <a:lnSpc>
                <a:spcPct val="100000"/>
              </a:lnSpc>
              <a:spcBef>
                <a:spcPts val="0"/>
              </a:spcBef>
              <a:spcAft>
                <a:spcPts val="0"/>
              </a:spcAft>
              <a:buClr>
                <a:schemeClr val="lt1"/>
              </a:buClr>
              <a:buSzPct val="100000"/>
              <a:buNone/>
              <a:defRPr sz="1600">
                <a:solidFill>
                  <a:schemeClr val="lt1"/>
                </a:solidFill>
              </a:defRPr>
            </a:lvl7pPr>
            <a:lvl8pPr lvl="7" algn="ctr">
              <a:lnSpc>
                <a:spcPct val="100000"/>
              </a:lnSpc>
              <a:spcBef>
                <a:spcPts val="0"/>
              </a:spcBef>
              <a:spcAft>
                <a:spcPts val="0"/>
              </a:spcAft>
              <a:buClr>
                <a:schemeClr val="lt1"/>
              </a:buClr>
              <a:buSzPct val="100000"/>
              <a:buNone/>
              <a:defRPr sz="1600">
                <a:solidFill>
                  <a:schemeClr val="lt1"/>
                </a:solidFill>
              </a:defRPr>
            </a:lvl8pPr>
            <a:lvl9pPr lvl="8" algn="ctr">
              <a:lnSpc>
                <a:spcPct val="100000"/>
              </a:lnSpc>
              <a:spcBef>
                <a:spcPts val="0"/>
              </a:spcBef>
              <a:spcAft>
                <a:spcPts val="0"/>
              </a:spcAft>
              <a:buClr>
                <a:schemeClr val="lt1"/>
              </a:buClr>
              <a:buSzPct val="100000"/>
              <a:buNone/>
              <a:defRPr sz="1600">
                <a:solidFill>
                  <a:schemeClr val="lt1"/>
                </a:solidFill>
              </a:defRPr>
            </a:lvl9pPr>
          </a:lstStyle>
          <a:p/>
        </p:txBody>
      </p:sp>
      <p:sp>
        <p:nvSpPr>
          <p:cNvPr id="36" name="Shape 36"/>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accent3"/>
        </a:solidFill>
      </p:bgPr>
    </p:bg>
    <p:spTree>
      <p:nvGrpSpPr>
        <p:cNvPr id="109"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13" name="Shape 11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14" name="Shape 11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17" name="Shape 117"/>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18" name="Shape 118"/>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grpSp>
      <p:sp>
        <p:nvSpPr>
          <p:cNvPr id="119" name="Shape 119"/>
          <p:cNvSpPr txBox="1"/>
          <p:nvPr>
            <p:ph type="title"/>
          </p:nvPr>
        </p:nvSpPr>
        <p:spPr>
          <a:xfrm>
            <a:off x="1385850" y="1383850"/>
            <a:ext cx="6372300" cy="1379700"/>
          </a:xfrm>
          <a:prstGeom prst="rect">
            <a:avLst/>
          </a:prstGeom>
        </p:spPr>
        <p:txBody>
          <a:bodyPr anchorCtr="0" anchor="ctr" bIns="91425" lIns="91425" rIns="91425" wrap="square" tIns="91425"/>
          <a:lstStyle>
            <a:lvl1pPr lvl="0" algn="ctr">
              <a:spcBef>
                <a:spcPts val="0"/>
              </a:spcBef>
              <a:buClr>
                <a:schemeClr val="dk2"/>
              </a:buClr>
              <a:buSzPct val="100000"/>
              <a:defRPr sz="8600">
                <a:solidFill>
                  <a:schemeClr val="dk2"/>
                </a:solidFill>
              </a:defRPr>
            </a:lvl1pPr>
            <a:lvl2pPr lvl="1" algn="ctr">
              <a:spcBef>
                <a:spcPts val="0"/>
              </a:spcBef>
              <a:buClr>
                <a:schemeClr val="dk2"/>
              </a:buClr>
              <a:buSzPct val="100000"/>
              <a:defRPr sz="8600">
                <a:solidFill>
                  <a:schemeClr val="dk2"/>
                </a:solidFill>
              </a:defRPr>
            </a:lvl2pPr>
            <a:lvl3pPr lvl="2" algn="ctr">
              <a:spcBef>
                <a:spcPts val="0"/>
              </a:spcBef>
              <a:buClr>
                <a:schemeClr val="dk2"/>
              </a:buClr>
              <a:buSzPct val="100000"/>
              <a:defRPr sz="8600">
                <a:solidFill>
                  <a:schemeClr val="dk2"/>
                </a:solidFill>
              </a:defRPr>
            </a:lvl3pPr>
            <a:lvl4pPr lvl="3" algn="ctr">
              <a:spcBef>
                <a:spcPts val="0"/>
              </a:spcBef>
              <a:buClr>
                <a:schemeClr val="dk2"/>
              </a:buClr>
              <a:buSzPct val="100000"/>
              <a:defRPr sz="8600">
                <a:solidFill>
                  <a:schemeClr val="dk2"/>
                </a:solidFill>
              </a:defRPr>
            </a:lvl4pPr>
            <a:lvl5pPr lvl="4" algn="ctr">
              <a:spcBef>
                <a:spcPts val="0"/>
              </a:spcBef>
              <a:buClr>
                <a:schemeClr val="dk2"/>
              </a:buClr>
              <a:buSzPct val="100000"/>
              <a:defRPr sz="8600">
                <a:solidFill>
                  <a:schemeClr val="dk2"/>
                </a:solidFill>
              </a:defRPr>
            </a:lvl5pPr>
            <a:lvl6pPr lvl="5" algn="ctr">
              <a:spcBef>
                <a:spcPts val="0"/>
              </a:spcBef>
              <a:buClr>
                <a:schemeClr val="dk2"/>
              </a:buClr>
              <a:buSzPct val="100000"/>
              <a:defRPr sz="8600">
                <a:solidFill>
                  <a:schemeClr val="dk2"/>
                </a:solidFill>
              </a:defRPr>
            </a:lvl6pPr>
            <a:lvl7pPr lvl="6" algn="ctr">
              <a:spcBef>
                <a:spcPts val="0"/>
              </a:spcBef>
              <a:buClr>
                <a:schemeClr val="dk2"/>
              </a:buClr>
              <a:buSzPct val="100000"/>
              <a:defRPr sz="8600">
                <a:solidFill>
                  <a:schemeClr val="dk2"/>
                </a:solidFill>
              </a:defRPr>
            </a:lvl7pPr>
            <a:lvl8pPr lvl="7" algn="ctr">
              <a:spcBef>
                <a:spcPts val="0"/>
              </a:spcBef>
              <a:buClr>
                <a:schemeClr val="dk2"/>
              </a:buClr>
              <a:buSzPct val="100000"/>
              <a:defRPr sz="8600">
                <a:solidFill>
                  <a:schemeClr val="dk2"/>
                </a:solidFill>
              </a:defRPr>
            </a:lvl8pPr>
            <a:lvl9pPr lvl="8" algn="ctr">
              <a:spcBef>
                <a:spcPts val="0"/>
              </a:spcBef>
              <a:buClr>
                <a:schemeClr val="dk2"/>
              </a:buClr>
              <a:buSzPct val="100000"/>
              <a:defRPr sz="8600">
                <a:solidFill>
                  <a:schemeClr val="dk2"/>
                </a:solidFill>
              </a:defRPr>
            </a:lvl9pPr>
          </a:lstStyle>
          <a:p/>
        </p:txBody>
      </p:sp>
      <p:sp>
        <p:nvSpPr>
          <p:cNvPr id="120" name="Shape 120"/>
          <p:cNvSpPr txBox="1"/>
          <p:nvPr>
            <p:ph idx="1" type="body"/>
          </p:nvPr>
        </p:nvSpPr>
        <p:spPr>
          <a:xfrm>
            <a:off x="1385850" y="2863850"/>
            <a:ext cx="6372300" cy="6411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21" name="Shape 121"/>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2" name="Shape 122"/>
        <p:cNvGrpSpPr/>
        <p:nvPr/>
      </p:nvGrpSpPr>
      <p:grpSpPr>
        <a:xfrm>
          <a:off x="0" y="0"/>
          <a:ext cx="0" cy="0"/>
          <a:chOff x="0" y="0"/>
          <a:chExt cx="0" cy="0"/>
        </a:xfrm>
      </p:grpSpPr>
      <p:sp>
        <p:nvSpPr>
          <p:cNvPr id="123" name="Shape 12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accent3"/>
        </a:solidFill>
      </p:bgPr>
    </p:bg>
    <p:spTree>
      <p:nvGrpSpPr>
        <p:cNvPr id="37"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41" name="Shape 4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42" name="Shape 42"/>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45" name="Shape 4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46" name="Shape 4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grpSp>
      <p:sp>
        <p:nvSpPr>
          <p:cNvPr id="47" name="Shape 47"/>
          <p:cNvSpPr txBox="1"/>
          <p:nvPr>
            <p:ph type="title"/>
          </p:nvPr>
        </p:nvSpPr>
        <p:spPr>
          <a:xfrm>
            <a:off x="1888684" y="1746100"/>
            <a:ext cx="5377500" cy="1646100"/>
          </a:xfrm>
          <a:prstGeom prst="rect">
            <a:avLst/>
          </a:prstGeom>
        </p:spPr>
        <p:txBody>
          <a:bodyPr anchorCtr="0" anchor="ctr" bIns="91425" lIns="91425" rIns="91425" wrap="square" tIns="91425"/>
          <a:lstStyle>
            <a:lvl1pPr lvl="0" algn="ctr">
              <a:spcBef>
                <a:spcPts val="0"/>
              </a:spcBef>
              <a:buClr>
                <a:schemeClr val="dk2"/>
              </a:buClr>
              <a:buSzPct val="100000"/>
              <a:defRPr sz="3200">
                <a:solidFill>
                  <a:schemeClr val="dk2"/>
                </a:solidFill>
              </a:defRPr>
            </a:lvl1pPr>
            <a:lvl2pPr lvl="1" algn="ctr">
              <a:spcBef>
                <a:spcPts val="0"/>
              </a:spcBef>
              <a:buClr>
                <a:schemeClr val="dk2"/>
              </a:buClr>
              <a:buSzPct val="100000"/>
              <a:defRPr sz="3200">
                <a:solidFill>
                  <a:schemeClr val="dk2"/>
                </a:solidFill>
              </a:defRPr>
            </a:lvl2pPr>
            <a:lvl3pPr lvl="2" algn="ctr">
              <a:spcBef>
                <a:spcPts val="0"/>
              </a:spcBef>
              <a:buClr>
                <a:schemeClr val="dk2"/>
              </a:buClr>
              <a:buSzPct val="100000"/>
              <a:defRPr sz="3200">
                <a:solidFill>
                  <a:schemeClr val="dk2"/>
                </a:solidFill>
              </a:defRPr>
            </a:lvl3pPr>
            <a:lvl4pPr lvl="3" algn="ctr">
              <a:spcBef>
                <a:spcPts val="0"/>
              </a:spcBef>
              <a:buClr>
                <a:schemeClr val="dk2"/>
              </a:buClr>
              <a:buSzPct val="100000"/>
              <a:defRPr sz="3200">
                <a:solidFill>
                  <a:schemeClr val="dk2"/>
                </a:solidFill>
              </a:defRPr>
            </a:lvl4pPr>
            <a:lvl5pPr lvl="4" algn="ctr">
              <a:spcBef>
                <a:spcPts val="0"/>
              </a:spcBef>
              <a:buClr>
                <a:schemeClr val="dk2"/>
              </a:buClr>
              <a:buSzPct val="100000"/>
              <a:defRPr sz="3200">
                <a:solidFill>
                  <a:schemeClr val="dk2"/>
                </a:solidFill>
              </a:defRPr>
            </a:lvl5pPr>
            <a:lvl6pPr lvl="5" algn="ctr">
              <a:spcBef>
                <a:spcPts val="0"/>
              </a:spcBef>
              <a:buClr>
                <a:schemeClr val="dk2"/>
              </a:buClr>
              <a:buSzPct val="100000"/>
              <a:defRPr sz="3200">
                <a:solidFill>
                  <a:schemeClr val="dk2"/>
                </a:solidFill>
              </a:defRPr>
            </a:lvl6pPr>
            <a:lvl7pPr lvl="6" algn="ctr">
              <a:spcBef>
                <a:spcPts val="0"/>
              </a:spcBef>
              <a:buClr>
                <a:schemeClr val="dk2"/>
              </a:buClr>
              <a:buSzPct val="100000"/>
              <a:defRPr sz="3200">
                <a:solidFill>
                  <a:schemeClr val="dk2"/>
                </a:solidFill>
              </a:defRPr>
            </a:lvl7pPr>
            <a:lvl8pPr lvl="7" algn="ctr">
              <a:spcBef>
                <a:spcPts val="0"/>
              </a:spcBef>
              <a:buClr>
                <a:schemeClr val="dk2"/>
              </a:buClr>
              <a:buSzPct val="100000"/>
              <a:defRPr sz="3200">
                <a:solidFill>
                  <a:schemeClr val="dk2"/>
                </a:solidFill>
              </a:defRPr>
            </a:lvl8pPr>
            <a:lvl9pPr lvl="8" algn="ctr">
              <a:spcBef>
                <a:spcPts val="0"/>
              </a:spcBef>
              <a:buClr>
                <a:schemeClr val="dk2"/>
              </a:buClr>
              <a:buSzPct val="100000"/>
              <a:defRPr sz="3200">
                <a:solidFill>
                  <a:schemeClr val="dk2"/>
                </a:solidFill>
              </a:defRPr>
            </a:lvl9pPr>
          </a:lstStyle>
          <a:p/>
        </p:txBody>
      </p:sp>
      <p:sp>
        <p:nvSpPr>
          <p:cNvPr id="48" name="Shape 48"/>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bg>
      <p:bgPr>
        <a:solidFill>
          <a:schemeClr val="dk2"/>
        </a:solidFill>
      </p:bgPr>
    </p:bg>
    <p:spTree>
      <p:nvGrpSpPr>
        <p:cNvPr id="49"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1" name="Shape 51"/>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53" name="Shape 53"/>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54" name="Shape 54"/>
          <p:cNvSpPr txBox="1"/>
          <p:nvPr>
            <p:ph idx="1" type="body"/>
          </p:nvPr>
        </p:nvSpPr>
        <p:spPr>
          <a:xfrm>
            <a:off x="819150" y="1990725"/>
            <a:ext cx="7505700" cy="2448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5" name="Shape 55"/>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bg>
      <p:bgPr>
        <a:solidFill>
          <a:schemeClr val="dk2"/>
        </a:solidFill>
      </p:bgPr>
    </p:bg>
    <p:spTree>
      <p:nvGrpSpPr>
        <p:cNvPr id="56"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8" name="Shape 58"/>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60" name="Shape 60"/>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61" name="Shape 61"/>
          <p:cNvSpPr txBox="1"/>
          <p:nvPr>
            <p:ph idx="1" type="body"/>
          </p:nvPr>
        </p:nvSpPr>
        <p:spPr>
          <a:xfrm>
            <a:off x="819150" y="1990725"/>
            <a:ext cx="3686100" cy="2448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62" name="Shape 62"/>
          <p:cNvSpPr txBox="1"/>
          <p:nvPr>
            <p:ph idx="2" type="body"/>
          </p:nvPr>
        </p:nvSpPr>
        <p:spPr>
          <a:xfrm>
            <a:off x="4638675" y="1990725"/>
            <a:ext cx="3686100" cy="2448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63" name="Shape 6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bg>
      <p:bgPr>
        <a:solidFill>
          <a:schemeClr val="dk2"/>
        </a:solidFill>
      </p:bgPr>
    </p:bg>
    <p:spTree>
      <p:nvGrpSpPr>
        <p:cNvPr id="64"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66" name="Shape 66"/>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68" name="Shape 68"/>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69" name="Shape 69"/>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bg>
      <p:bgPr>
        <a:solidFill>
          <a:schemeClr val="accent3"/>
        </a:solidFill>
      </p:bgPr>
    </p:bg>
    <p:spTree>
      <p:nvGrpSpPr>
        <p:cNvPr id="70"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72" name="Shape 72"/>
          <p:cNvSpPr/>
          <p:nvPr/>
        </p:nvSpPr>
        <p:spPr>
          <a:xfrm>
            <a:off x="31" y="2824500"/>
            <a:ext cx="7370400" cy="2319000"/>
          </a:xfrm>
          <a:prstGeom prst="rtTriangle">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74" name="Shape 74"/>
          <p:cNvSpPr txBox="1"/>
          <p:nvPr>
            <p:ph type="title"/>
          </p:nvPr>
        </p:nvSpPr>
        <p:spPr>
          <a:xfrm>
            <a:off x="819150" y="845600"/>
            <a:ext cx="3709200" cy="13830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75" name="Shape 75"/>
          <p:cNvSpPr txBox="1"/>
          <p:nvPr>
            <p:ph idx="1" type="body"/>
          </p:nvPr>
        </p:nvSpPr>
        <p:spPr>
          <a:xfrm>
            <a:off x="830700" y="2319050"/>
            <a:ext cx="3709200" cy="21198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76" name="Shape 76"/>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1"/>
        </a:solidFill>
      </p:bgPr>
    </p:bg>
    <p:spTree>
      <p:nvGrpSpPr>
        <p:cNvPr id="77"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82" name="Shape 82"/>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83" name="Shape 83"/>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87" name="Shape 87"/>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88" name="Shape 8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91" name="Shape 9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92" name="Shape 9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grpSp>
      <p:sp>
        <p:nvSpPr>
          <p:cNvPr id="93" name="Shape 93"/>
          <p:cNvSpPr txBox="1"/>
          <p:nvPr>
            <p:ph type="title"/>
          </p:nvPr>
        </p:nvSpPr>
        <p:spPr>
          <a:xfrm>
            <a:off x="1393929" y="1301146"/>
            <a:ext cx="6366900" cy="2539200"/>
          </a:xfrm>
          <a:prstGeom prst="rect">
            <a:avLst/>
          </a:prstGeom>
        </p:spPr>
        <p:txBody>
          <a:bodyPr anchorCtr="0" anchor="ctr" bIns="91425" lIns="91425" rIns="91425" wrap="square" tIns="91425"/>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p:txBody>
      </p:sp>
      <p:sp>
        <p:nvSpPr>
          <p:cNvPr id="94" name="Shape 94"/>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bg>
      <p:bgPr>
        <a:solidFill>
          <a:schemeClr val="dk2"/>
        </a:solidFill>
      </p:bgPr>
    </p:bg>
    <p:spTree>
      <p:nvGrpSpPr>
        <p:cNvPr id="95"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97" name="Shape 97"/>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99" name="Shape 99"/>
          <p:cNvSpPr txBox="1"/>
          <p:nvPr>
            <p:ph type="title"/>
          </p:nvPr>
        </p:nvSpPr>
        <p:spPr>
          <a:xfrm>
            <a:off x="819150" y="845600"/>
            <a:ext cx="6424200" cy="7050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100" name="Shape 100"/>
          <p:cNvSpPr txBox="1"/>
          <p:nvPr>
            <p:ph idx="1" type="subTitle"/>
          </p:nvPr>
        </p:nvSpPr>
        <p:spPr>
          <a:xfrm>
            <a:off x="819150" y="1550700"/>
            <a:ext cx="5859900" cy="3936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ct val="100000"/>
              <a:buNone/>
              <a:defRPr sz="1600">
                <a:solidFill>
                  <a:schemeClr val="lt1"/>
                </a:solidFill>
              </a:defRPr>
            </a:lvl1pPr>
            <a:lvl2pPr lvl="1">
              <a:lnSpc>
                <a:spcPct val="100000"/>
              </a:lnSpc>
              <a:spcBef>
                <a:spcPts val="0"/>
              </a:spcBef>
              <a:spcAft>
                <a:spcPts val="0"/>
              </a:spcAft>
              <a:buClr>
                <a:schemeClr val="lt1"/>
              </a:buClr>
              <a:buSzPct val="100000"/>
              <a:buNone/>
              <a:defRPr sz="1600">
                <a:solidFill>
                  <a:schemeClr val="lt1"/>
                </a:solidFill>
              </a:defRPr>
            </a:lvl2pPr>
            <a:lvl3pPr lvl="2">
              <a:lnSpc>
                <a:spcPct val="100000"/>
              </a:lnSpc>
              <a:spcBef>
                <a:spcPts val="0"/>
              </a:spcBef>
              <a:spcAft>
                <a:spcPts val="0"/>
              </a:spcAft>
              <a:buClr>
                <a:schemeClr val="lt1"/>
              </a:buClr>
              <a:buSzPct val="100000"/>
              <a:buNone/>
              <a:defRPr sz="1600">
                <a:solidFill>
                  <a:schemeClr val="lt1"/>
                </a:solidFill>
              </a:defRPr>
            </a:lvl3pPr>
            <a:lvl4pPr lvl="3">
              <a:lnSpc>
                <a:spcPct val="100000"/>
              </a:lnSpc>
              <a:spcBef>
                <a:spcPts val="0"/>
              </a:spcBef>
              <a:spcAft>
                <a:spcPts val="0"/>
              </a:spcAft>
              <a:buClr>
                <a:schemeClr val="lt1"/>
              </a:buClr>
              <a:buSzPct val="100000"/>
              <a:buNone/>
              <a:defRPr sz="1600">
                <a:solidFill>
                  <a:schemeClr val="lt1"/>
                </a:solidFill>
              </a:defRPr>
            </a:lvl4pPr>
            <a:lvl5pPr lvl="4">
              <a:lnSpc>
                <a:spcPct val="100000"/>
              </a:lnSpc>
              <a:spcBef>
                <a:spcPts val="0"/>
              </a:spcBef>
              <a:spcAft>
                <a:spcPts val="0"/>
              </a:spcAft>
              <a:buClr>
                <a:schemeClr val="lt1"/>
              </a:buClr>
              <a:buSzPct val="100000"/>
              <a:buNone/>
              <a:defRPr sz="1600">
                <a:solidFill>
                  <a:schemeClr val="lt1"/>
                </a:solidFill>
              </a:defRPr>
            </a:lvl5pPr>
            <a:lvl6pPr lvl="5">
              <a:lnSpc>
                <a:spcPct val="100000"/>
              </a:lnSpc>
              <a:spcBef>
                <a:spcPts val="0"/>
              </a:spcBef>
              <a:spcAft>
                <a:spcPts val="0"/>
              </a:spcAft>
              <a:buClr>
                <a:schemeClr val="lt1"/>
              </a:buClr>
              <a:buSzPct val="100000"/>
              <a:buNone/>
              <a:defRPr sz="1600">
                <a:solidFill>
                  <a:schemeClr val="lt1"/>
                </a:solidFill>
              </a:defRPr>
            </a:lvl6pPr>
            <a:lvl7pPr lvl="6">
              <a:lnSpc>
                <a:spcPct val="100000"/>
              </a:lnSpc>
              <a:spcBef>
                <a:spcPts val="0"/>
              </a:spcBef>
              <a:spcAft>
                <a:spcPts val="0"/>
              </a:spcAft>
              <a:buClr>
                <a:schemeClr val="lt1"/>
              </a:buClr>
              <a:buSzPct val="100000"/>
              <a:buNone/>
              <a:defRPr sz="1600">
                <a:solidFill>
                  <a:schemeClr val="lt1"/>
                </a:solidFill>
              </a:defRPr>
            </a:lvl7pPr>
            <a:lvl8pPr lvl="7">
              <a:lnSpc>
                <a:spcPct val="100000"/>
              </a:lnSpc>
              <a:spcBef>
                <a:spcPts val="0"/>
              </a:spcBef>
              <a:spcAft>
                <a:spcPts val="0"/>
              </a:spcAft>
              <a:buClr>
                <a:schemeClr val="lt1"/>
              </a:buClr>
              <a:buSzPct val="100000"/>
              <a:buNone/>
              <a:defRPr sz="1600">
                <a:solidFill>
                  <a:schemeClr val="lt1"/>
                </a:solidFill>
              </a:defRPr>
            </a:lvl8pPr>
            <a:lvl9pPr lvl="8">
              <a:lnSpc>
                <a:spcPct val="100000"/>
              </a:lnSpc>
              <a:spcBef>
                <a:spcPts val="0"/>
              </a:spcBef>
              <a:spcAft>
                <a:spcPts val="0"/>
              </a:spcAft>
              <a:buClr>
                <a:schemeClr val="lt1"/>
              </a:buClr>
              <a:buSzPct val="100000"/>
              <a:buNone/>
              <a:defRPr sz="1600">
                <a:solidFill>
                  <a:schemeClr val="lt1"/>
                </a:solidFill>
              </a:defRPr>
            </a:lvl9pPr>
          </a:lstStyle>
          <a:p/>
        </p:txBody>
      </p:sp>
      <p:sp>
        <p:nvSpPr>
          <p:cNvPr id="101" name="Shape 101"/>
          <p:cNvSpPr txBox="1"/>
          <p:nvPr>
            <p:ph idx="2" type="body"/>
          </p:nvPr>
        </p:nvSpPr>
        <p:spPr>
          <a:xfrm>
            <a:off x="819150" y="2467050"/>
            <a:ext cx="5859900" cy="20955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02" name="Shape 102"/>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bg>
      <p:bgPr>
        <a:solidFill>
          <a:schemeClr val="accent1"/>
        </a:solidFill>
      </p:bgPr>
    </p:bg>
    <p:spTree>
      <p:nvGrpSpPr>
        <p:cNvPr id="103"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107" name="Shape 107"/>
          <p:cNvSpPr txBox="1"/>
          <p:nvPr>
            <p:ph idx="1" type="body"/>
          </p:nvPr>
        </p:nvSpPr>
        <p:spPr>
          <a:xfrm>
            <a:off x="328025" y="4163500"/>
            <a:ext cx="7415100" cy="605100"/>
          </a:xfrm>
          <a:prstGeom prst="rect">
            <a:avLst/>
          </a:prstGeom>
        </p:spPr>
        <p:txBody>
          <a:bodyPr anchorCtr="0" anchor="b" bIns="91425" lIns="91425" rIns="91425" wrap="square" tIns="91425"/>
          <a:lstStyle>
            <a:lvl1pPr lvl="0">
              <a:lnSpc>
                <a:spcPct val="100000"/>
              </a:lnSpc>
              <a:spcBef>
                <a:spcPts val="0"/>
              </a:spcBef>
              <a:spcAft>
                <a:spcPts val="0"/>
              </a:spcAft>
              <a:buNone/>
              <a:defRPr/>
            </a:lvl1pPr>
          </a:lstStyle>
          <a:p/>
        </p:txBody>
      </p:sp>
      <p:sp>
        <p:nvSpPr>
          <p:cNvPr id="108" name="Shape 108"/>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lt1"/>
              </a:buClr>
              <a:buSzPct val="100000"/>
              <a:buFont typeface="Nunito"/>
              <a:buNone/>
              <a:defRPr sz="2800">
                <a:solidFill>
                  <a:schemeClr val="lt1"/>
                </a:solidFill>
                <a:latin typeface="Nunito"/>
                <a:ea typeface="Nunito"/>
                <a:cs typeface="Nunito"/>
                <a:sym typeface="Nunito"/>
              </a:defRPr>
            </a:lvl1pPr>
            <a:lvl2pPr lvl="1">
              <a:spcBef>
                <a:spcPts val="0"/>
              </a:spcBef>
              <a:buClr>
                <a:schemeClr val="lt1"/>
              </a:buClr>
              <a:buSzPct val="100000"/>
              <a:buFont typeface="Nunito"/>
              <a:buNone/>
              <a:defRPr sz="2800">
                <a:solidFill>
                  <a:schemeClr val="lt1"/>
                </a:solidFill>
                <a:latin typeface="Nunito"/>
                <a:ea typeface="Nunito"/>
                <a:cs typeface="Nunito"/>
                <a:sym typeface="Nunito"/>
              </a:defRPr>
            </a:lvl2pPr>
            <a:lvl3pPr lvl="2">
              <a:spcBef>
                <a:spcPts val="0"/>
              </a:spcBef>
              <a:buClr>
                <a:schemeClr val="lt1"/>
              </a:buClr>
              <a:buSzPct val="100000"/>
              <a:buFont typeface="Nunito"/>
              <a:buNone/>
              <a:defRPr sz="2800">
                <a:solidFill>
                  <a:schemeClr val="lt1"/>
                </a:solidFill>
                <a:latin typeface="Nunito"/>
                <a:ea typeface="Nunito"/>
                <a:cs typeface="Nunito"/>
                <a:sym typeface="Nunito"/>
              </a:defRPr>
            </a:lvl3pPr>
            <a:lvl4pPr lvl="3">
              <a:spcBef>
                <a:spcPts val="0"/>
              </a:spcBef>
              <a:buClr>
                <a:schemeClr val="lt1"/>
              </a:buClr>
              <a:buSzPct val="100000"/>
              <a:buFont typeface="Nunito"/>
              <a:buNone/>
              <a:defRPr sz="2800">
                <a:solidFill>
                  <a:schemeClr val="lt1"/>
                </a:solidFill>
                <a:latin typeface="Nunito"/>
                <a:ea typeface="Nunito"/>
                <a:cs typeface="Nunito"/>
                <a:sym typeface="Nunito"/>
              </a:defRPr>
            </a:lvl4pPr>
            <a:lvl5pPr lvl="4">
              <a:spcBef>
                <a:spcPts val="0"/>
              </a:spcBef>
              <a:buClr>
                <a:schemeClr val="lt1"/>
              </a:buClr>
              <a:buSzPct val="100000"/>
              <a:buFont typeface="Nunito"/>
              <a:buNone/>
              <a:defRPr sz="2800">
                <a:solidFill>
                  <a:schemeClr val="lt1"/>
                </a:solidFill>
                <a:latin typeface="Nunito"/>
                <a:ea typeface="Nunito"/>
                <a:cs typeface="Nunito"/>
                <a:sym typeface="Nunito"/>
              </a:defRPr>
            </a:lvl5pPr>
            <a:lvl6pPr lvl="5">
              <a:spcBef>
                <a:spcPts val="0"/>
              </a:spcBef>
              <a:buClr>
                <a:schemeClr val="lt1"/>
              </a:buClr>
              <a:buSzPct val="100000"/>
              <a:buFont typeface="Nunito"/>
              <a:buNone/>
              <a:defRPr sz="2800">
                <a:solidFill>
                  <a:schemeClr val="lt1"/>
                </a:solidFill>
                <a:latin typeface="Nunito"/>
                <a:ea typeface="Nunito"/>
                <a:cs typeface="Nunito"/>
                <a:sym typeface="Nunito"/>
              </a:defRPr>
            </a:lvl6pPr>
            <a:lvl7pPr lvl="6">
              <a:spcBef>
                <a:spcPts val="0"/>
              </a:spcBef>
              <a:buClr>
                <a:schemeClr val="lt1"/>
              </a:buClr>
              <a:buSzPct val="100000"/>
              <a:buFont typeface="Nunito"/>
              <a:buNone/>
              <a:defRPr sz="2800">
                <a:solidFill>
                  <a:schemeClr val="lt1"/>
                </a:solidFill>
                <a:latin typeface="Nunito"/>
                <a:ea typeface="Nunito"/>
                <a:cs typeface="Nunito"/>
                <a:sym typeface="Nunito"/>
              </a:defRPr>
            </a:lvl7pPr>
            <a:lvl8pPr lvl="7">
              <a:spcBef>
                <a:spcPts val="0"/>
              </a:spcBef>
              <a:buClr>
                <a:schemeClr val="lt1"/>
              </a:buClr>
              <a:buSzPct val="100000"/>
              <a:buFont typeface="Nunito"/>
              <a:buNone/>
              <a:defRPr sz="2800">
                <a:solidFill>
                  <a:schemeClr val="lt1"/>
                </a:solidFill>
                <a:latin typeface="Nunito"/>
                <a:ea typeface="Nunito"/>
                <a:cs typeface="Nunito"/>
                <a:sym typeface="Nunito"/>
              </a:defRPr>
            </a:lvl8pPr>
            <a:lvl9pPr lvl="8">
              <a:spcBef>
                <a:spcPts val="0"/>
              </a:spcBef>
              <a:buClr>
                <a:schemeClr val="lt1"/>
              </a:buClr>
              <a:buSzPct val="100000"/>
              <a:buFont typeface="Nunito"/>
              <a:buNone/>
              <a:defRPr sz="2800">
                <a:solidFill>
                  <a:schemeClr val="lt1"/>
                </a:solidFill>
                <a:latin typeface="Nunito"/>
                <a:ea typeface="Nunito"/>
                <a:cs typeface="Nunito"/>
                <a:sym typeface="Nunito"/>
              </a:defRPr>
            </a:lvl9pPr>
          </a:lstStyle>
          <a:p/>
        </p:txBody>
      </p:sp>
      <p:sp>
        <p:nvSpPr>
          <p:cNvPr id="7" name="Shape 7"/>
          <p:cNvSpPr txBox="1"/>
          <p:nvPr>
            <p:ph idx="1" type="body"/>
          </p:nvPr>
        </p:nvSpPr>
        <p:spPr>
          <a:xfrm>
            <a:off x="311700" y="1152475"/>
            <a:ext cx="8520600" cy="33912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Font typeface="Calibri"/>
              <a:buChar char="●"/>
              <a:defRPr sz="1300">
                <a:solidFill>
                  <a:schemeClr val="dk2"/>
                </a:solidFill>
                <a:latin typeface="Calibri"/>
                <a:ea typeface="Calibri"/>
                <a:cs typeface="Calibri"/>
                <a:sym typeface="Calibri"/>
              </a:defRPr>
            </a:lvl1pPr>
            <a:lvl2pPr lvl="1">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2pPr>
            <a:lvl3pPr lvl="2">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3pPr>
            <a:lvl4pPr lvl="3">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4pPr>
            <a:lvl5pPr lvl="4">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5pPr>
            <a:lvl6pPr lvl="5">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6pPr>
            <a:lvl7pPr lvl="6">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7pPr>
            <a:lvl8pPr lvl="7">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8pPr>
            <a:lvl9pPr lvl="8">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9pPr>
          </a:lstStyle>
          <a:p/>
        </p:txBody>
      </p:sp>
      <p:sp>
        <p:nvSpPr>
          <p:cNvPr id="8" name="Shape 8"/>
          <p:cNvSpPr txBox="1"/>
          <p:nvPr>
            <p:ph idx="12" type="sldNum"/>
          </p:nvPr>
        </p:nvSpPr>
        <p:spPr>
          <a:xfrm>
            <a:off x="8390734" y="4543668"/>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latin typeface="Nunito"/>
                <a:ea typeface="Nunito"/>
                <a:cs typeface="Nunito"/>
                <a:sym typeface="Nuni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en.wikipedia.org/wiki/Southeast_Asia" TargetMode="External"/><Relationship Id="rId4" Type="http://schemas.openxmlformats.org/officeDocument/2006/relationships/hyperlink" Target="https://en.wikipedia.org/wiki/India" TargetMode="External"/><Relationship Id="rId9" Type="http://schemas.openxmlformats.org/officeDocument/2006/relationships/image" Target="../media/image3.png"/><Relationship Id="rId5" Type="http://schemas.openxmlformats.org/officeDocument/2006/relationships/hyperlink" Target="https://en.wikipedia.org/wiki/Bangladesh" TargetMode="External"/><Relationship Id="rId6" Type="http://schemas.openxmlformats.org/officeDocument/2006/relationships/hyperlink" Target="https://en.wikipedia.org/wiki/Thailand" TargetMode="External"/><Relationship Id="rId7" Type="http://schemas.openxmlformats.org/officeDocument/2006/relationships/hyperlink" Target="https://en.wikipedia.org/wiki/Laos" TargetMode="External"/><Relationship Id="rId8" Type="http://schemas.openxmlformats.org/officeDocument/2006/relationships/hyperlink" Target="https://en.wikipedia.org/wiki/Chin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ctrTitle"/>
          </p:nvPr>
        </p:nvSpPr>
        <p:spPr>
          <a:xfrm>
            <a:off x="1721550" y="1172950"/>
            <a:ext cx="5700900" cy="1770000"/>
          </a:xfrm>
          <a:prstGeom prst="rect">
            <a:avLst/>
          </a:prstGeom>
        </p:spPr>
        <p:txBody>
          <a:bodyPr anchorCtr="0" anchor="ctr" bIns="91425" lIns="91425" rIns="91425" wrap="square" tIns="91425">
            <a:noAutofit/>
          </a:bodyPr>
          <a:lstStyle/>
          <a:p>
            <a:pPr lvl="0">
              <a:spcBef>
                <a:spcPts val="0"/>
              </a:spcBef>
              <a:buNone/>
            </a:pPr>
            <a:r>
              <a:rPr lang="en" sz="4800"/>
              <a:t>Rohingya </a:t>
            </a:r>
            <a:r>
              <a:rPr lang="en" sz="4800"/>
              <a:t>Genocide</a:t>
            </a:r>
          </a:p>
        </p:txBody>
      </p:sp>
      <p:sp>
        <p:nvSpPr>
          <p:cNvPr id="129" name="Shape 129"/>
          <p:cNvSpPr txBox="1"/>
          <p:nvPr>
            <p:ph idx="1" type="subTitle"/>
          </p:nvPr>
        </p:nvSpPr>
        <p:spPr>
          <a:xfrm>
            <a:off x="1858700" y="3413158"/>
            <a:ext cx="5361300" cy="522600"/>
          </a:xfrm>
          <a:prstGeom prst="rect">
            <a:avLst/>
          </a:prstGeom>
        </p:spPr>
        <p:txBody>
          <a:bodyPr anchorCtr="0" anchor="t" bIns="91425" lIns="91425" rIns="91425" wrap="square" tIns="91425">
            <a:noAutofit/>
          </a:bodyPr>
          <a:lstStyle/>
          <a:p>
            <a:pPr lvl="0">
              <a:spcBef>
                <a:spcPts val="0"/>
              </a:spcBef>
              <a:buNone/>
            </a:pPr>
            <a:r>
              <a:rPr lang="en" sz="1800"/>
              <a:t>By Hannah </a:t>
            </a:r>
            <a:r>
              <a:rPr lang="en" sz="1800"/>
              <a:t>Spilhaus</a:t>
            </a:r>
            <a:r>
              <a:rPr lang="en" sz="1800"/>
              <a:t>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4639075" y="452825"/>
            <a:ext cx="3709200" cy="559200"/>
          </a:xfrm>
          <a:prstGeom prst="rect">
            <a:avLst/>
          </a:prstGeom>
        </p:spPr>
        <p:txBody>
          <a:bodyPr anchorCtr="0" anchor="t" bIns="91425" lIns="91425" rIns="91425" wrap="square" tIns="91425">
            <a:noAutofit/>
          </a:bodyPr>
          <a:lstStyle/>
          <a:p>
            <a:pPr lvl="0">
              <a:spcBef>
                <a:spcPts val="0"/>
              </a:spcBef>
              <a:buNone/>
            </a:pPr>
            <a:r>
              <a:rPr lang="en" sz="2400"/>
              <a:t>The Rohingya Muslims </a:t>
            </a:r>
          </a:p>
        </p:txBody>
      </p:sp>
      <p:sp>
        <p:nvSpPr>
          <p:cNvPr id="135" name="Shape 135"/>
          <p:cNvSpPr txBox="1"/>
          <p:nvPr>
            <p:ph idx="1" type="body"/>
          </p:nvPr>
        </p:nvSpPr>
        <p:spPr>
          <a:xfrm>
            <a:off x="450050" y="702450"/>
            <a:ext cx="3709200" cy="3738600"/>
          </a:xfrm>
          <a:prstGeom prst="rect">
            <a:avLst/>
          </a:prstGeom>
        </p:spPr>
        <p:txBody>
          <a:bodyPr anchorCtr="0" anchor="t" bIns="91425" lIns="91425" rIns="91425" wrap="square" tIns="91425">
            <a:noAutofit/>
          </a:bodyPr>
          <a:lstStyle/>
          <a:p>
            <a:pPr indent="-311150" lvl="0" marL="457200" rtl="0">
              <a:spcBef>
                <a:spcPts val="0"/>
              </a:spcBef>
            </a:pPr>
            <a:r>
              <a:rPr lang="en"/>
              <a:t>The Rohingya is the </a:t>
            </a:r>
            <a:r>
              <a:rPr lang="en"/>
              <a:t>religious</a:t>
            </a:r>
            <a:r>
              <a:rPr lang="en"/>
              <a:t> and ethnic muslim </a:t>
            </a:r>
            <a:r>
              <a:rPr lang="en"/>
              <a:t>minority</a:t>
            </a:r>
            <a:r>
              <a:rPr lang="en"/>
              <a:t> in </a:t>
            </a:r>
            <a:r>
              <a:rPr lang="en"/>
              <a:t>Myanmar</a:t>
            </a:r>
            <a:r>
              <a:rPr lang="en"/>
              <a:t> </a:t>
            </a:r>
          </a:p>
          <a:p>
            <a:pPr indent="-311150" lvl="0" marL="457200" rtl="0">
              <a:spcBef>
                <a:spcPts val="0"/>
              </a:spcBef>
            </a:pPr>
            <a:r>
              <a:rPr lang="en"/>
              <a:t>1948 was the year that </a:t>
            </a:r>
            <a:r>
              <a:rPr lang="en"/>
              <a:t>Myanmar</a:t>
            </a:r>
            <a:r>
              <a:rPr lang="en"/>
              <a:t> got </a:t>
            </a:r>
            <a:r>
              <a:rPr lang="en"/>
              <a:t>independence from the British </a:t>
            </a:r>
          </a:p>
          <a:p>
            <a:pPr indent="-311150" lvl="0" marL="457200" rtl="0">
              <a:spcBef>
                <a:spcPts val="0"/>
              </a:spcBef>
            </a:pPr>
            <a:r>
              <a:rPr lang="en"/>
              <a:t> This was the first </a:t>
            </a:r>
            <a:r>
              <a:rPr lang="en"/>
              <a:t>time</a:t>
            </a:r>
            <a:r>
              <a:rPr lang="en"/>
              <a:t> that the Rohingya asked for </a:t>
            </a:r>
            <a:r>
              <a:rPr lang="en"/>
              <a:t>citizenship</a:t>
            </a:r>
            <a:r>
              <a:rPr lang="en"/>
              <a:t> and they </a:t>
            </a:r>
            <a:r>
              <a:rPr lang="en"/>
              <a:t>were</a:t>
            </a:r>
            <a:r>
              <a:rPr lang="en"/>
              <a:t> </a:t>
            </a:r>
            <a:r>
              <a:rPr lang="en"/>
              <a:t>declined</a:t>
            </a:r>
            <a:r>
              <a:rPr lang="en"/>
              <a:t> the right  and called </a:t>
            </a:r>
            <a:r>
              <a:rPr lang="en"/>
              <a:t>foreigners</a:t>
            </a:r>
            <a:r>
              <a:rPr lang="en"/>
              <a:t> </a:t>
            </a:r>
          </a:p>
          <a:p>
            <a:pPr indent="-311150" lvl="0" marL="457200" rtl="0">
              <a:spcBef>
                <a:spcPts val="0"/>
              </a:spcBef>
            </a:pPr>
            <a:r>
              <a:rPr lang="en"/>
              <a:t>1950 they staged </a:t>
            </a:r>
            <a:r>
              <a:rPr lang="en"/>
              <a:t>their</a:t>
            </a:r>
            <a:r>
              <a:rPr lang="en"/>
              <a:t> first rebellion for </a:t>
            </a:r>
            <a:r>
              <a:rPr lang="en"/>
              <a:t>citizenship</a:t>
            </a:r>
            <a:r>
              <a:rPr lang="en"/>
              <a:t> and </a:t>
            </a:r>
            <a:r>
              <a:rPr lang="en"/>
              <a:t>equal</a:t>
            </a:r>
            <a:r>
              <a:rPr lang="en"/>
              <a:t> rights  </a:t>
            </a:r>
            <a:r>
              <a:rPr lang="en"/>
              <a:t>against</a:t>
            </a:r>
            <a:r>
              <a:rPr lang="en"/>
              <a:t> the police and </a:t>
            </a:r>
            <a:r>
              <a:rPr lang="en"/>
              <a:t>government</a:t>
            </a:r>
            <a:r>
              <a:rPr lang="en"/>
              <a:t>. The revolt was </a:t>
            </a:r>
            <a:r>
              <a:rPr lang="en"/>
              <a:t>immediately</a:t>
            </a:r>
            <a:r>
              <a:rPr lang="en"/>
              <a:t> crushed </a:t>
            </a:r>
          </a:p>
          <a:p>
            <a:pPr indent="-311150" lvl="0" marL="457200" rtl="0">
              <a:spcBef>
                <a:spcPts val="0"/>
              </a:spcBef>
            </a:pPr>
            <a:r>
              <a:rPr lang="en"/>
              <a:t>1962 the military </a:t>
            </a:r>
            <a:r>
              <a:rPr lang="en"/>
              <a:t>coup</a:t>
            </a:r>
            <a:r>
              <a:rPr lang="en"/>
              <a:t> took over </a:t>
            </a:r>
            <a:r>
              <a:rPr lang="en"/>
              <a:t>and</a:t>
            </a:r>
            <a:r>
              <a:rPr lang="en"/>
              <a:t> started to kill, torture, rape, Burn villages and crops and behead the people Rohingya people </a:t>
            </a:r>
          </a:p>
          <a:p>
            <a:pPr indent="-311150" lvl="0" marL="457200">
              <a:spcBef>
                <a:spcPts val="0"/>
              </a:spcBef>
            </a:pPr>
            <a:r>
              <a:rPr lang="en"/>
              <a:t>Form 1991 to now the </a:t>
            </a:r>
            <a:r>
              <a:rPr lang="en"/>
              <a:t>Myanmar</a:t>
            </a:r>
            <a:r>
              <a:rPr lang="en"/>
              <a:t> </a:t>
            </a:r>
            <a:r>
              <a:rPr lang="en"/>
              <a:t>government</a:t>
            </a:r>
            <a:r>
              <a:rPr lang="en"/>
              <a:t> continues to </a:t>
            </a:r>
            <a:r>
              <a:rPr lang="en"/>
              <a:t>eradicate</a:t>
            </a:r>
            <a:r>
              <a:rPr lang="en"/>
              <a:t> them. </a:t>
            </a:r>
          </a:p>
        </p:txBody>
      </p:sp>
      <p:pic>
        <p:nvPicPr>
          <p:cNvPr id="136" name="Shape 136"/>
          <p:cNvPicPr preferRelativeResize="0"/>
          <p:nvPr/>
        </p:nvPicPr>
        <p:blipFill>
          <a:blip r:embed="rId3">
            <a:alphaModFix/>
          </a:blip>
          <a:stretch>
            <a:fillRect/>
          </a:stretch>
        </p:blipFill>
        <p:spPr>
          <a:xfrm>
            <a:off x="4286250" y="1202550"/>
            <a:ext cx="4295800" cy="3119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4505225" y="274050"/>
            <a:ext cx="3686100" cy="595200"/>
          </a:xfrm>
          <a:prstGeom prst="rect">
            <a:avLst/>
          </a:prstGeom>
        </p:spPr>
        <p:txBody>
          <a:bodyPr anchorCtr="0" anchor="t" bIns="91425" lIns="91425" rIns="91425" wrap="square" tIns="91425">
            <a:noAutofit/>
          </a:bodyPr>
          <a:lstStyle/>
          <a:p>
            <a:pPr lvl="0">
              <a:spcBef>
                <a:spcPts val="0"/>
              </a:spcBef>
              <a:buNone/>
            </a:pPr>
            <a:r>
              <a:rPr lang="en"/>
              <a:t>Who is involved ??</a:t>
            </a:r>
          </a:p>
        </p:txBody>
      </p:sp>
      <p:sp>
        <p:nvSpPr>
          <p:cNvPr id="142" name="Shape 142"/>
          <p:cNvSpPr txBox="1"/>
          <p:nvPr>
            <p:ph idx="1" type="body"/>
          </p:nvPr>
        </p:nvSpPr>
        <p:spPr>
          <a:xfrm>
            <a:off x="688150" y="2592800"/>
            <a:ext cx="3686100" cy="2026500"/>
          </a:xfrm>
          <a:prstGeom prst="rect">
            <a:avLst/>
          </a:prstGeom>
        </p:spPr>
        <p:txBody>
          <a:bodyPr anchorCtr="0" anchor="t" bIns="91425" lIns="91425" rIns="91425" wrap="square" tIns="91425">
            <a:noAutofit/>
          </a:bodyPr>
          <a:lstStyle/>
          <a:p>
            <a:pPr lvl="0" rtl="0">
              <a:spcBef>
                <a:spcPts val="0"/>
              </a:spcBef>
              <a:buNone/>
            </a:pPr>
            <a:r>
              <a:rPr lang="en" sz="1100">
                <a:solidFill>
                  <a:srgbClr val="222222"/>
                </a:solidFill>
                <a:latin typeface="Arial"/>
                <a:ea typeface="Arial"/>
                <a:cs typeface="Arial"/>
                <a:sym typeface="Arial"/>
              </a:rPr>
              <a:t>Aung San Suu Kyi is a </a:t>
            </a:r>
            <a:r>
              <a:rPr lang="en" sz="1100">
                <a:solidFill>
                  <a:srgbClr val="222222"/>
                </a:solidFill>
                <a:latin typeface="Arial"/>
                <a:ea typeface="Arial"/>
                <a:cs typeface="Arial"/>
                <a:sym typeface="Arial"/>
              </a:rPr>
              <a:t>Myanmar</a:t>
            </a:r>
            <a:r>
              <a:rPr lang="en" sz="1100">
                <a:solidFill>
                  <a:srgbClr val="222222"/>
                </a:solidFill>
                <a:latin typeface="Arial"/>
                <a:ea typeface="Arial"/>
                <a:cs typeface="Arial"/>
                <a:sym typeface="Arial"/>
              </a:rPr>
              <a:t> politician, diplomat, and author. She is the leader of the National League for Democracy and the first State Counsellor. She also is the a </a:t>
            </a:r>
            <a:r>
              <a:rPr lang="en" sz="1100">
                <a:solidFill>
                  <a:srgbClr val="222222"/>
                </a:solidFill>
                <a:latin typeface="Arial"/>
                <a:ea typeface="Arial"/>
                <a:cs typeface="Arial"/>
                <a:sym typeface="Arial"/>
              </a:rPr>
              <a:t>nobel</a:t>
            </a:r>
            <a:r>
              <a:rPr lang="en" sz="1100">
                <a:solidFill>
                  <a:srgbClr val="222222"/>
                </a:solidFill>
                <a:latin typeface="Arial"/>
                <a:ea typeface="Arial"/>
                <a:cs typeface="Arial"/>
                <a:sym typeface="Arial"/>
              </a:rPr>
              <a:t> peace </a:t>
            </a:r>
            <a:r>
              <a:rPr lang="en" sz="1100">
                <a:solidFill>
                  <a:srgbClr val="222222"/>
                </a:solidFill>
                <a:latin typeface="Arial"/>
                <a:ea typeface="Arial"/>
                <a:cs typeface="Arial"/>
                <a:sym typeface="Arial"/>
              </a:rPr>
              <a:t>prize</a:t>
            </a:r>
            <a:r>
              <a:rPr lang="en" sz="1100">
                <a:solidFill>
                  <a:srgbClr val="222222"/>
                </a:solidFill>
                <a:latin typeface="Arial"/>
                <a:ea typeface="Arial"/>
                <a:cs typeface="Arial"/>
                <a:sym typeface="Arial"/>
              </a:rPr>
              <a:t> winner.           			The united </a:t>
            </a:r>
            <a:r>
              <a:rPr lang="en" sz="1100">
                <a:solidFill>
                  <a:srgbClr val="222222"/>
                </a:solidFill>
                <a:latin typeface="Arial"/>
                <a:ea typeface="Arial"/>
                <a:cs typeface="Arial"/>
                <a:sym typeface="Arial"/>
              </a:rPr>
              <a:t>nations</a:t>
            </a:r>
            <a:r>
              <a:rPr lang="en" sz="1100">
                <a:solidFill>
                  <a:srgbClr val="222222"/>
                </a:solidFill>
                <a:latin typeface="Arial"/>
                <a:ea typeface="Arial"/>
                <a:cs typeface="Arial"/>
                <a:sym typeface="Arial"/>
              </a:rPr>
              <a:t> and other </a:t>
            </a:r>
            <a:r>
              <a:rPr lang="en" sz="1100">
                <a:solidFill>
                  <a:srgbClr val="222222"/>
                </a:solidFill>
                <a:latin typeface="Arial"/>
                <a:ea typeface="Arial"/>
                <a:cs typeface="Arial"/>
                <a:sym typeface="Arial"/>
              </a:rPr>
              <a:t>organizations</a:t>
            </a:r>
            <a:r>
              <a:rPr lang="en" sz="1100">
                <a:solidFill>
                  <a:srgbClr val="222222"/>
                </a:solidFill>
                <a:latin typeface="Arial"/>
                <a:ea typeface="Arial"/>
                <a:cs typeface="Arial"/>
                <a:sym typeface="Arial"/>
              </a:rPr>
              <a:t> </a:t>
            </a:r>
            <a:r>
              <a:rPr lang="en" sz="1100">
                <a:solidFill>
                  <a:srgbClr val="222222"/>
                </a:solidFill>
                <a:latin typeface="Arial"/>
                <a:ea typeface="Arial"/>
                <a:cs typeface="Arial"/>
                <a:sym typeface="Arial"/>
              </a:rPr>
              <a:t>and</a:t>
            </a:r>
            <a:r>
              <a:rPr lang="en" sz="1100">
                <a:solidFill>
                  <a:srgbClr val="222222"/>
                </a:solidFill>
                <a:latin typeface="Arial"/>
                <a:ea typeface="Arial"/>
                <a:cs typeface="Arial"/>
                <a:sym typeface="Arial"/>
              </a:rPr>
              <a:t> </a:t>
            </a:r>
            <a:r>
              <a:rPr lang="en" sz="1100">
                <a:solidFill>
                  <a:srgbClr val="222222"/>
                </a:solidFill>
                <a:latin typeface="Arial"/>
                <a:ea typeface="Arial"/>
                <a:cs typeface="Arial"/>
                <a:sym typeface="Arial"/>
              </a:rPr>
              <a:t>countries </a:t>
            </a:r>
            <a:r>
              <a:rPr lang="en" sz="1100">
                <a:solidFill>
                  <a:srgbClr val="222222"/>
                </a:solidFill>
                <a:latin typeface="Arial"/>
                <a:ea typeface="Arial"/>
                <a:cs typeface="Arial"/>
                <a:sym typeface="Arial"/>
              </a:rPr>
              <a:t> </a:t>
            </a:r>
            <a:r>
              <a:rPr lang="en" sz="1100">
                <a:solidFill>
                  <a:srgbClr val="222222"/>
                </a:solidFill>
                <a:latin typeface="Arial"/>
                <a:ea typeface="Arial"/>
                <a:cs typeface="Arial"/>
                <a:sym typeface="Arial"/>
              </a:rPr>
              <a:t>our</a:t>
            </a:r>
            <a:r>
              <a:rPr lang="en" sz="1100">
                <a:solidFill>
                  <a:srgbClr val="222222"/>
                </a:solidFill>
                <a:latin typeface="Arial"/>
                <a:ea typeface="Arial"/>
                <a:cs typeface="Arial"/>
                <a:sym typeface="Arial"/>
              </a:rPr>
              <a:t>  </a:t>
            </a:r>
            <a:r>
              <a:rPr lang="en" sz="1100">
                <a:solidFill>
                  <a:srgbClr val="222222"/>
                </a:solidFill>
                <a:latin typeface="Arial"/>
                <a:ea typeface="Arial"/>
                <a:cs typeface="Arial"/>
                <a:sym typeface="Arial"/>
              </a:rPr>
              <a:t>pressure</a:t>
            </a:r>
            <a:r>
              <a:rPr lang="en" sz="1100">
                <a:solidFill>
                  <a:srgbClr val="222222"/>
                </a:solidFill>
                <a:latin typeface="Arial"/>
                <a:ea typeface="Arial"/>
                <a:cs typeface="Arial"/>
                <a:sym typeface="Arial"/>
              </a:rPr>
              <a:t> on her to make a </a:t>
            </a:r>
            <a:r>
              <a:rPr lang="en" sz="1100">
                <a:solidFill>
                  <a:srgbClr val="222222"/>
                </a:solidFill>
                <a:latin typeface="Arial"/>
                <a:ea typeface="Arial"/>
                <a:cs typeface="Arial"/>
                <a:sym typeface="Arial"/>
              </a:rPr>
              <a:t>statement</a:t>
            </a:r>
            <a:r>
              <a:rPr lang="en" sz="1100">
                <a:solidFill>
                  <a:srgbClr val="222222"/>
                </a:solidFill>
                <a:latin typeface="Arial"/>
                <a:ea typeface="Arial"/>
                <a:cs typeface="Arial"/>
                <a:sym typeface="Arial"/>
              </a:rPr>
              <a:t> about the “ethnic cleansing” </a:t>
            </a:r>
            <a:r>
              <a:rPr lang="en" sz="1100">
                <a:solidFill>
                  <a:srgbClr val="222222"/>
                </a:solidFill>
                <a:latin typeface="Arial"/>
                <a:ea typeface="Arial"/>
                <a:cs typeface="Arial"/>
                <a:sym typeface="Arial"/>
              </a:rPr>
              <a:t>happening</a:t>
            </a:r>
            <a:r>
              <a:rPr lang="en" sz="1100">
                <a:solidFill>
                  <a:srgbClr val="222222"/>
                </a:solidFill>
                <a:latin typeface="Arial"/>
                <a:ea typeface="Arial"/>
                <a:cs typeface="Arial"/>
                <a:sym typeface="Arial"/>
              </a:rPr>
              <a:t> in  </a:t>
            </a:r>
            <a:r>
              <a:rPr lang="en" sz="1100">
                <a:solidFill>
                  <a:srgbClr val="222222"/>
                </a:solidFill>
                <a:latin typeface="Arial"/>
                <a:ea typeface="Arial"/>
                <a:cs typeface="Arial"/>
                <a:sym typeface="Arial"/>
              </a:rPr>
              <a:t>Myanmar</a:t>
            </a:r>
            <a:r>
              <a:rPr lang="en" sz="1100">
                <a:solidFill>
                  <a:srgbClr val="222222"/>
                </a:solidFill>
                <a:latin typeface="Arial"/>
                <a:ea typeface="Arial"/>
                <a:cs typeface="Arial"/>
                <a:sym typeface="Arial"/>
              </a:rPr>
              <a:t>. She is yet to </a:t>
            </a:r>
            <a:r>
              <a:rPr lang="en" sz="1100">
                <a:solidFill>
                  <a:srgbClr val="222222"/>
                </a:solidFill>
                <a:latin typeface="Arial"/>
                <a:ea typeface="Arial"/>
                <a:cs typeface="Arial"/>
                <a:sym typeface="Arial"/>
              </a:rPr>
              <a:t>release</a:t>
            </a:r>
            <a:r>
              <a:rPr lang="en" sz="1100">
                <a:solidFill>
                  <a:srgbClr val="222222"/>
                </a:solidFill>
                <a:latin typeface="Arial"/>
                <a:ea typeface="Arial"/>
                <a:cs typeface="Arial"/>
                <a:sym typeface="Arial"/>
              </a:rPr>
              <a:t> anything </a:t>
            </a:r>
            <a:r>
              <a:rPr lang="en" sz="1100">
                <a:solidFill>
                  <a:srgbClr val="222222"/>
                </a:solidFill>
                <a:latin typeface="Arial"/>
                <a:ea typeface="Arial"/>
                <a:cs typeface="Arial"/>
                <a:sym typeface="Arial"/>
              </a:rPr>
              <a:t>substantial</a:t>
            </a:r>
            <a:r>
              <a:rPr lang="en" sz="1100">
                <a:solidFill>
                  <a:srgbClr val="222222"/>
                </a:solidFill>
                <a:latin typeface="Arial"/>
                <a:ea typeface="Arial"/>
                <a:cs typeface="Arial"/>
                <a:sym typeface="Arial"/>
              </a:rPr>
              <a:t> </a:t>
            </a:r>
            <a:r>
              <a:rPr lang="en" sz="1100">
                <a:solidFill>
                  <a:srgbClr val="222222"/>
                </a:solidFill>
                <a:latin typeface="Arial"/>
                <a:ea typeface="Arial"/>
                <a:cs typeface="Arial"/>
                <a:sym typeface="Arial"/>
              </a:rPr>
              <a:t>and</a:t>
            </a:r>
            <a:r>
              <a:rPr lang="en" sz="1100">
                <a:solidFill>
                  <a:srgbClr val="222222"/>
                </a:solidFill>
                <a:latin typeface="Arial"/>
                <a:ea typeface="Arial"/>
                <a:cs typeface="Arial"/>
                <a:sym typeface="Arial"/>
              </a:rPr>
              <a:t> is saying that this is because she </a:t>
            </a:r>
            <a:r>
              <a:rPr lang="en" sz="1100">
                <a:solidFill>
                  <a:srgbClr val="222222"/>
                </a:solidFill>
                <a:latin typeface="Arial"/>
                <a:ea typeface="Arial"/>
                <a:cs typeface="Arial"/>
                <a:sym typeface="Arial"/>
              </a:rPr>
              <a:t>doesn't</a:t>
            </a:r>
            <a:r>
              <a:rPr lang="en" sz="1100">
                <a:solidFill>
                  <a:srgbClr val="222222"/>
                </a:solidFill>
                <a:latin typeface="Arial"/>
                <a:ea typeface="Arial"/>
                <a:cs typeface="Arial"/>
                <a:sym typeface="Arial"/>
              </a:rPr>
              <a:t> want her </a:t>
            </a:r>
            <a:r>
              <a:rPr lang="en" sz="1100">
                <a:solidFill>
                  <a:srgbClr val="222222"/>
                </a:solidFill>
                <a:latin typeface="Arial"/>
                <a:ea typeface="Arial"/>
                <a:cs typeface="Arial"/>
                <a:sym typeface="Arial"/>
              </a:rPr>
              <a:t>authoritative</a:t>
            </a:r>
            <a:r>
              <a:rPr lang="en" sz="1100">
                <a:solidFill>
                  <a:srgbClr val="222222"/>
                </a:solidFill>
                <a:latin typeface="Arial"/>
                <a:ea typeface="Arial"/>
                <a:cs typeface="Arial"/>
                <a:sym typeface="Arial"/>
              </a:rPr>
              <a:t> spot taken away. </a:t>
            </a:r>
          </a:p>
        </p:txBody>
      </p:sp>
      <p:sp>
        <p:nvSpPr>
          <p:cNvPr id="143" name="Shape 143"/>
          <p:cNvSpPr txBox="1"/>
          <p:nvPr>
            <p:ph idx="2" type="body"/>
          </p:nvPr>
        </p:nvSpPr>
        <p:spPr>
          <a:xfrm>
            <a:off x="4452950" y="1014400"/>
            <a:ext cx="3883500" cy="1366800"/>
          </a:xfrm>
          <a:prstGeom prst="rect">
            <a:avLst/>
          </a:prstGeom>
        </p:spPr>
        <p:txBody>
          <a:bodyPr anchorCtr="0" anchor="t" bIns="91425" lIns="91425" rIns="91425" wrap="square" tIns="91425">
            <a:noAutofit/>
          </a:bodyPr>
          <a:lstStyle/>
          <a:p>
            <a:pPr lvl="0">
              <a:spcBef>
                <a:spcPts val="0"/>
              </a:spcBef>
              <a:buNone/>
            </a:pPr>
            <a:r>
              <a:rPr lang="en"/>
              <a:t>In my </a:t>
            </a:r>
            <a:r>
              <a:rPr lang="en"/>
              <a:t>opinion</a:t>
            </a:r>
            <a:r>
              <a:rPr lang="en"/>
              <a:t> i this that Suu Kyi should be </a:t>
            </a:r>
            <a:r>
              <a:rPr lang="en"/>
              <a:t>using</a:t>
            </a:r>
            <a:r>
              <a:rPr lang="en"/>
              <a:t> her </a:t>
            </a:r>
            <a:r>
              <a:rPr lang="en"/>
              <a:t>government</a:t>
            </a:r>
            <a:r>
              <a:rPr lang="en"/>
              <a:t> </a:t>
            </a:r>
            <a:r>
              <a:rPr lang="en"/>
              <a:t>authority</a:t>
            </a:r>
            <a:r>
              <a:rPr lang="en"/>
              <a:t> to stop the </a:t>
            </a:r>
            <a:r>
              <a:rPr lang="en"/>
              <a:t>genocide</a:t>
            </a:r>
            <a:r>
              <a:rPr lang="en"/>
              <a:t> </a:t>
            </a:r>
            <a:r>
              <a:rPr lang="en"/>
              <a:t>that</a:t>
            </a:r>
            <a:r>
              <a:rPr lang="en"/>
              <a:t> is </a:t>
            </a:r>
            <a:r>
              <a:rPr lang="en"/>
              <a:t>occurring</a:t>
            </a:r>
            <a:r>
              <a:rPr lang="en"/>
              <a:t>. The </a:t>
            </a:r>
            <a:r>
              <a:rPr lang="en"/>
              <a:t>government</a:t>
            </a:r>
            <a:r>
              <a:rPr lang="en"/>
              <a:t> is the group who </a:t>
            </a:r>
            <a:r>
              <a:rPr lang="en"/>
              <a:t>is</a:t>
            </a:r>
            <a:r>
              <a:rPr lang="en"/>
              <a:t> killing the </a:t>
            </a:r>
            <a:r>
              <a:rPr lang="en"/>
              <a:t>Rohingya</a:t>
            </a:r>
            <a:r>
              <a:rPr lang="en"/>
              <a:t>. They </a:t>
            </a:r>
            <a:r>
              <a:rPr lang="en"/>
              <a:t>believe</a:t>
            </a:r>
            <a:r>
              <a:rPr lang="en"/>
              <a:t> that there </a:t>
            </a:r>
            <a:r>
              <a:rPr lang="en"/>
              <a:t>is</a:t>
            </a:r>
            <a:r>
              <a:rPr lang="en"/>
              <a:t> no place in </a:t>
            </a:r>
            <a:r>
              <a:rPr lang="en"/>
              <a:t>the</a:t>
            </a:r>
            <a:r>
              <a:rPr lang="en"/>
              <a:t> </a:t>
            </a:r>
            <a:r>
              <a:rPr lang="en"/>
              <a:t>world</a:t>
            </a:r>
            <a:r>
              <a:rPr lang="en"/>
              <a:t> for them.</a:t>
            </a:r>
          </a:p>
        </p:txBody>
      </p:sp>
      <p:pic>
        <p:nvPicPr>
          <p:cNvPr id="144" name="Shape 144"/>
          <p:cNvPicPr preferRelativeResize="0"/>
          <p:nvPr/>
        </p:nvPicPr>
        <p:blipFill>
          <a:blip r:embed="rId3">
            <a:alphaModFix/>
          </a:blip>
          <a:stretch>
            <a:fillRect/>
          </a:stretch>
        </p:blipFill>
        <p:spPr>
          <a:xfrm>
            <a:off x="950075" y="607375"/>
            <a:ext cx="2717024" cy="1845324"/>
          </a:xfrm>
          <a:prstGeom prst="rect">
            <a:avLst/>
          </a:prstGeom>
          <a:noFill/>
          <a:ln>
            <a:noFill/>
          </a:ln>
        </p:spPr>
      </p:pic>
      <p:pic>
        <p:nvPicPr>
          <p:cNvPr id="145" name="Shape 145"/>
          <p:cNvPicPr preferRelativeResize="0"/>
          <p:nvPr/>
        </p:nvPicPr>
        <p:blipFill>
          <a:blip r:embed="rId4">
            <a:alphaModFix/>
          </a:blip>
          <a:stretch>
            <a:fillRect/>
          </a:stretch>
        </p:blipFill>
        <p:spPr>
          <a:xfrm>
            <a:off x="4505225" y="2452701"/>
            <a:ext cx="3686100" cy="2026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831050" y="512225"/>
            <a:ext cx="4026600" cy="726000"/>
          </a:xfrm>
          <a:prstGeom prst="rect">
            <a:avLst/>
          </a:prstGeom>
        </p:spPr>
        <p:txBody>
          <a:bodyPr anchorCtr="0" anchor="t" bIns="91425" lIns="91425" rIns="91425" wrap="square" tIns="91425">
            <a:noAutofit/>
          </a:bodyPr>
          <a:lstStyle/>
          <a:p>
            <a:pPr lvl="0">
              <a:spcBef>
                <a:spcPts val="0"/>
              </a:spcBef>
              <a:buNone/>
            </a:pPr>
            <a:r>
              <a:rPr lang="en"/>
              <a:t>The Current Problem </a:t>
            </a:r>
          </a:p>
        </p:txBody>
      </p:sp>
      <p:sp>
        <p:nvSpPr>
          <p:cNvPr id="151" name="Shape 151"/>
          <p:cNvSpPr txBox="1"/>
          <p:nvPr>
            <p:ph idx="1" type="body"/>
          </p:nvPr>
        </p:nvSpPr>
        <p:spPr>
          <a:xfrm>
            <a:off x="5274475" y="369100"/>
            <a:ext cx="3206400" cy="4262400"/>
          </a:xfrm>
          <a:prstGeom prst="rect">
            <a:avLst/>
          </a:prstGeom>
        </p:spPr>
        <p:txBody>
          <a:bodyPr anchorCtr="0" anchor="t" bIns="91425" lIns="91425" rIns="91425" wrap="square" tIns="91425">
            <a:noAutofit/>
          </a:bodyPr>
          <a:lstStyle/>
          <a:p>
            <a:pPr lvl="0">
              <a:spcBef>
                <a:spcPts val="0"/>
              </a:spcBef>
              <a:buNone/>
            </a:pPr>
            <a:r>
              <a:rPr lang="en" sz="1350">
                <a:solidFill>
                  <a:srgbClr val="000000"/>
                </a:solidFill>
                <a:highlight>
                  <a:srgbClr val="FFFFFF"/>
                </a:highlight>
                <a:latin typeface="Arial"/>
                <a:ea typeface="Arial"/>
                <a:cs typeface="Arial"/>
                <a:sym typeface="Arial"/>
              </a:rPr>
              <a:t> Since the last report about 6 months ago the estimated number of Rohingyas that have fled to Bangladesh has risen from at least 123,000 to more than 400,000.  Villiage our still being burned to the ground and peolle our still bein killing, raped, torture ans beheaded.     				The United nations has also said that the only help they can provide till Myanmar says is aid in the refugee camps on the borders or the country. As of August this summer this inhuman act has had controversy on being genocide. But as of september 10 it was given the title of an act of ethnic cleansing or genocide. </a:t>
            </a:r>
          </a:p>
        </p:txBody>
      </p:sp>
      <p:pic>
        <p:nvPicPr>
          <p:cNvPr id="152" name="Shape 152"/>
          <p:cNvPicPr preferRelativeResize="0"/>
          <p:nvPr/>
        </p:nvPicPr>
        <p:blipFill>
          <a:blip r:embed="rId3">
            <a:alphaModFix/>
          </a:blip>
          <a:stretch>
            <a:fillRect/>
          </a:stretch>
        </p:blipFill>
        <p:spPr>
          <a:xfrm>
            <a:off x="712000" y="1559725"/>
            <a:ext cx="4357824" cy="2907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962025" y="536025"/>
            <a:ext cx="4943400" cy="594900"/>
          </a:xfrm>
          <a:prstGeom prst="rect">
            <a:avLst/>
          </a:prstGeom>
        </p:spPr>
        <p:txBody>
          <a:bodyPr anchorCtr="0" anchor="t" bIns="91425" lIns="91425" rIns="91425" wrap="square" tIns="91425">
            <a:noAutofit/>
          </a:bodyPr>
          <a:lstStyle/>
          <a:p>
            <a:pPr lvl="0">
              <a:spcBef>
                <a:spcPts val="0"/>
              </a:spcBef>
              <a:buNone/>
            </a:pPr>
            <a:r>
              <a:rPr lang="en"/>
              <a:t>Where is </a:t>
            </a:r>
            <a:r>
              <a:rPr lang="en"/>
              <a:t>Myanmar ???</a:t>
            </a:r>
            <a:r>
              <a:rPr lang="en"/>
              <a:t> </a:t>
            </a:r>
          </a:p>
        </p:txBody>
      </p:sp>
      <p:sp>
        <p:nvSpPr>
          <p:cNvPr id="158" name="Shape 158"/>
          <p:cNvSpPr txBox="1"/>
          <p:nvPr>
            <p:ph idx="1" type="body"/>
          </p:nvPr>
        </p:nvSpPr>
        <p:spPr>
          <a:xfrm>
            <a:off x="818800" y="1371550"/>
            <a:ext cx="2634000" cy="34266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a:spcBef>
                <a:spcPts val="0"/>
              </a:spcBef>
              <a:buNone/>
            </a:pPr>
            <a:r>
              <a:rPr lang="en" sz="1200"/>
              <a:t>Myanmar</a:t>
            </a:r>
            <a:r>
              <a:rPr lang="en" sz="1200"/>
              <a:t> is located </a:t>
            </a:r>
            <a:r>
              <a:rPr lang="en" sz="1200">
                <a:solidFill>
                  <a:srgbClr val="222222"/>
                </a:solidFill>
                <a:highlight>
                  <a:srgbClr val="FFFFFF"/>
                </a:highlight>
                <a:latin typeface="Arial"/>
                <a:ea typeface="Arial"/>
                <a:cs typeface="Arial"/>
                <a:sym typeface="Arial"/>
              </a:rPr>
              <a:t>in the </a:t>
            </a:r>
            <a:r>
              <a:rPr lang="en" sz="1200">
                <a:solidFill>
                  <a:srgbClr val="0B0080"/>
                </a:solidFill>
                <a:latin typeface="Arial"/>
                <a:ea typeface="Arial"/>
                <a:cs typeface="Arial"/>
                <a:sym typeface="Arial"/>
                <a:hlinkClick r:id="rId3"/>
              </a:rPr>
              <a:t>Southeast Asian</a:t>
            </a:r>
            <a:r>
              <a:rPr lang="en" sz="1200">
                <a:solidFill>
                  <a:srgbClr val="222222"/>
                </a:solidFill>
                <a:highlight>
                  <a:srgbClr val="FFFFFF"/>
                </a:highlight>
                <a:latin typeface="Arial"/>
                <a:ea typeface="Arial"/>
                <a:cs typeface="Arial"/>
                <a:sym typeface="Arial"/>
              </a:rPr>
              <a:t> region. Myanmar is bordered by </a:t>
            </a:r>
            <a:r>
              <a:rPr lang="en" sz="1200">
                <a:solidFill>
                  <a:srgbClr val="0B0080"/>
                </a:solidFill>
                <a:latin typeface="Arial"/>
                <a:ea typeface="Arial"/>
                <a:cs typeface="Arial"/>
                <a:sym typeface="Arial"/>
                <a:hlinkClick r:id="rId4"/>
              </a:rPr>
              <a:t>India</a:t>
            </a:r>
            <a:r>
              <a:rPr lang="en" sz="1200">
                <a:solidFill>
                  <a:srgbClr val="222222"/>
                </a:solidFill>
                <a:highlight>
                  <a:srgbClr val="FFFFFF"/>
                </a:highlight>
                <a:latin typeface="Arial"/>
                <a:ea typeface="Arial"/>
                <a:cs typeface="Arial"/>
                <a:sym typeface="Arial"/>
              </a:rPr>
              <a:t> and </a:t>
            </a:r>
            <a:r>
              <a:rPr lang="en" sz="1200">
                <a:solidFill>
                  <a:srgbClr val="0B0080"/>
                </a:solidFill>
                <a:latin typeface="Arial"/>
                <a:ea typeface="Arial"/>
                <a:cs typeface="Arial"/>
                <a:sym typeface="Arial"/>
                <a:hlinkClick r:id="rId5"/>
              </a:rPr>
              <a:t>Bangladesh</a:t>
            </a:r>
            <a:r>
              <a:rPr lang="en" sz="1200">
                <a:solidFill>
                  <a:srgbClr val="222222"/>
                </a:solidFill>
                <a:highlight>
                  <a:srgbClr val="FFFFFF"/>
                </a:highlight>
                <a:latin typeface="Arial"/>
                <a:ea typeface="Arial"/>
                <a:cs typeface="Arial"/>
                <a:sym typeface="Arial"/>
              </a:rPr>
              <a:t> to its west, </a:t>
            </a:r>
            <a:r>
              <a:rPr lang="en" sz="1200">
                <a:solidFill>
                  <a:srgbClr val="0B0080"/>
                </a:solidFill>
                <a:latin typeface="Arial"/>
                <a:ea typeface="Arial"/>
                <a:cs typeface="Arial"/>
                <a:sym typeface="Arial"/>
                <a:hlinkClick r:id="rId6"/>
              </a:rPr>
              <a:t>Thailand</a:t>
            </a:r>
            <a:r>
              <a:rPr lang="en" sz="1200">
                <a:solidFill>
                  <a:srgbClr val="222222"/>
                </a:solidFill>
                <a:highlight>
                  <a:srgbClr val="FFFFFF"/>
                </a:highlight>
                <a:latin typeface="Arial"/>
                <a:ea typeface="Arial"/>
                <a:cs typeface="Arial"/>
                <a:sym typeface="Arial"/>
              </a:rPr>
              <a:t> and </a:t>
            </a:r>
            <a:r>
              <a:rPr lang="en" sz="1200">
                <a:solidFill>
                  <a:srgbClr val="0B0080"/>
                </a:solidFill>
                <a:latin typeface="Arial"/>
                <a:ea typeface="Arial"/>
                <a:cs typeface="Arial"/>
                <a:sym typeface="Arial"/>
                <a:hlinkClick r:id="rId7"/>
              </a:rPr>
              <a:t>Laos</a:t>
            </a:r>
            <a:r>
              <a:rPr lang="en" sz="1200">
                <a:solidFill>
                  <a:srgbClr val="222222"/>
                </a:solidFill>
                <a:highlight>
                  <a:srgbClr val="FFFFFF"/>
                </a:highlight>
                <a:latin typeface="Arial"/>
                <a:ea typeface="Arial"/>
                <a:cs typeface="Arial"/>
                <a:sym typeface="Arial"/>
              </a:rPr>
              <a:t> to its east and </a:t>
            </a:r>
            <a:r>
              <a:rPr lang="en" sz="1200">
                <a:solidFill>
                  <a:srgbClr val="0B0080"/>
                </a:solidFill>
                <a:latin typeface="Arial"/>
                <a:ea typeface="Arial"/>
                <a:cs typeface="Arial"/>
                <a:sym typeface="Arial"/>
                <a:hlinkClick r:id="rId8"/>
              </a:rPr>
              <a:t>China</a:t>
            </a:r>
            <a:r>
              <a:rPr lang="en" sz="1200">
                <a:solidFill>
                  <a:srgbClr val="222222"/>
                </a:solidFill>
                <a:highlight>
                  <a:srgbClr val="FFFFFF"/>
                </a:highlight>
                <a:latin typeface="Arial"/>
                <a:ea typeface="Arial"/>
                <a:cs typeface="Arial"/>
                <a:sym typeface="Arial"/>
              </a:rPr>
              <a:t> to its north and northeast. The majority of the Rohingya and refugeeing on the border of Thailand. The Rohingya our not only fleeing because of the torture s death but also because the government is burning the crops and eliminating  the food source.  </a:t>
            </a:r>
          </a:p>
        </p:txBody>
      </p:sp>
      <p:pic>
        <p:nvPicPr>
          <p:cNvPr id="159" name="Shape 159"/>
          <p:cNvPicPr preferRelativeResize="0"/>
          <p:nvPr/>
        </p:nvPicPr>
        <p:blipFill>
          <a:blip r:embed="rId9">
            <a:alphaModFix/>
          </a:blip>
          <a:stretch>
            <a:fillRect/>
          </a:stretch>
        </p:blipFill>
        <p:spPr>
          <a:xfrm>
            <a:off x="4000425" y="1371500"/>
            <a:ext cx="4329613" cy="3067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ctrTitle"/>
          </p:nvPr>
        </p:nvSpPr>
        <p:spPr>
          <a:xfrm>
            <a:off x="1891350" y="1590000"/>
            <a:ext cx="5361300" cy="2220000"/>
          </a:xfrm>
          <a:prstGeom prst="rect">
            <a:avLst/>
          </a:prstGeom>
        </p:spPr>
        <p:txBody>
          <a:bodyPr anchorCtr="0" anchor="ctr" bIns="91425" lIns="91425" rIns="91425" wrap="square" tIns="91425">
            <a:noAutofit/>
          </a:bodyPr>
          <a:lstStyle/>
          <a:p>
            <a:pPr lvl="0">
              <a:spcBef>
                <a:spcPts val="0"/>
              </a:spcBef>
              <a:buNone/>
            </a:pPr>
            <a:r>
              <a:rPr lang="en" sz="1400"/>
              <a:t>In conclusion the Rohingya people our being forced out of there homes and treated like slaves because they wanted to have equal right and a home. That is not only unfair but inhuman. I think that the myanmar government should stop this genocide and let the Rohingya become citizens and equal people.  I think that the government is a lot like the pigs in animal farm. They are killing innocent people because they are not listening a lot like the pig did to the other animals. I also think that Aung San Suu is a lot like Moses the raven. She is allowed to stay and has little authority but never uses it.</a:t>
            </a:r>
          </a:p>
        </p:txBody>
      </p:sp>
      <p:sp>
        <p:nvSpPr>
          <p:cNvPr id="165" name="Shape 165"/>
          <p:cNvSpPr txBox="1"/>
          <p:nvPr>
            <p:ph idx="1" type="subTitle"/>
          </p:nvPr>
        </p:nvSpPr>
        <p:spPr>
          <a:xfrm>
            <a:off x="1891350" y="853308"/>
            <a:ext cx="5361300" cy="522600"/>
          </a:xfrm>
          <a:prstGeom prst="rect">
            <a:avLst/>
          </a:prstGeom>
        </p:spPr>
        <p:txBody>
          <a:bodyPr anchorCtr="0" anchor="t" bIns="91425" lIns="91425" rIns="91425" wrap="square" tIns="91425">
            <a:noAutofit/>
          </a:bodyPr>
          <a:lstStyle/>
          <a:p>
            <a:pPr lvl="0">
              <a:spcBef>
                <a:spcPts val="0"/>
              </a:spcBef>
              <a:buNone/>
            </a:pPr>
            <a:r>
              <a:rPr lang="en" sz="3600"/>
              <a:t>Conclusion </a:t>
            </a:r>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