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5369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7662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4318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0284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59800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028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341422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541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488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5903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223233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346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517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3567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22079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044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20772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2017 &lt;strong&gt;Women's&lt;/strong&gt; &lt;strong&gt;March&lt;/strong&gt; - Wikipedia">
            <a:extLst>
              <a:ext uri="{FF2B5EF4-FFF2-40B4-BE49-F238E27FC236}">
                <a16:creationId xmlns:a16="http://schemas.microsoft.com/office/drawing/2014/main" id="{2F3ECECA-63A0-44B8-B663-2FECC1FD094D}"/>
              </a:ext>
            </a:extLst>
          </p:cNvPr>
          <p:cNvPicPr>
            <a:picLocks noChangeAspect="1"/>
          </p:cNvPicPr>
          <p:nvPr/>
        </p:nvPicPr>
        <p:blipFill rotWithShape="1">
          <a:blip r:embed="rId2"/>
          <a:srcRect l="27510" r="19979"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pPr>
              <a:lnSpc>
                <a:spcPct val="90000"/>
              </a:lnSpc>
            </a:pPr>
            <a:r>
              <a:rPr lang="en-US" sz="5100"/>
              <a:t>Woman's Rights March</a:t>
            </a:r>
          </a:p>
        </p:txBody>
      </p:sp>
      <p:sp>
        <p:nvSpPr>
          <p:cNvPr id="3" name="Subtitle 2"/>
          <p:cNvSpPr>
            <a:spLocks noGrp="1"/>
          </p:cNvSpPr>
          <p:nvPr>
            <p:ph type="subTitle" idx="1"/>
          </p:nvPr>
        </p:nvSpPr>
        <p:spPr>
          <a:xfrm>
            <a:off x="5380563" y="4050833"/>
            <a:ext cx="3893440" cy="1096899"/>
          </a:xfrm>
        </p:spPr>
        <p:txBody>
          <a:bodyPr>
            <a:normAutofit/>
          </a:bodyPr>
          <a:lstStyle/>
          <a:p>
            <a:r>
              <a:rPr lang="en-US">
                <a:solidFill>
                  <a:srgbClr val="000000"/>
                </a:solidFill>
              </a:rPr>
              <a:t>By Olivia DePuy</a:t>
            </a:r>
          </a:p>
        </p:txBody>
      </p:sp>
    </p:spTree>
    <p:extLst>
      <p:ext uri="{BB962C8B-B14F-4D97-AF65-F5344CB8AC3E}">
        <p14:creationId xmlns:p14="http://schemas.microsoft.com/office/powerpoint/2010/main" val="5210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552450"/>
            <a:ext cx="8596668" cy="1320800"/>
          </a:xfrm>
        </p:spPr>
        <p:txBody>
          <a:bodyPr/>
          <a:lstStyle/>
          <a:p>
            <a:r>
              <a:rPr lang="en-US">
                <a:solidFill>
                  <a:srgbClr val="000000"/>
                </a:solidFill>
              </a:rPr>
              <a:t>What Happened?</a:t>
            </a:r>
          </a:p>
        </p:txBody>
      </p:sp>
      <p:sp>
        <p:nvSpPr>
          <p:cNvPr id="3" name="Content Placeholder 2"/>
          <p:cNvSpPr>
            <a:spLocks noGrp="1"/>
          </p:cNvSpPr>
          <p:nvPr>
            <p:ph idx="1"/>
          </p:nvPr>
        </p:nvSpPr>
        <p:spPr/>
        <p:txBody>
          <a:bodyPr vert="horz" lIns="91440" tIns="45720" rIns="91440" bIns="45720" rtlCol="0" anchor="t">
            <a:normAutofit/>
          </a:bodyPr>
          <a:lstStyle/>
          <a:p>
            <a:r>
              <a:rPr lang="en-US" sz="2400">
                <a:solidFill>
                  <a:srgbClr val="000000"/>
                </a:solidFill>
              </a:rPr>
              <a:t>On January 21st 2017 more than 1 million people marched to show support for woman's rights and protest against President Trump. Protesting was meant to make change, to get people's attention and for the news to spread the conflict.</a:t>
            </a:r>
          </a:p>
        </p:txBody>
      </p:sp>
      <p:pic>
        <p:nvPicPr>
          <p:cNvPr id="8" name="Picture 8" descr="duquette6 - &lt;strong&gt;Women's&lt;/strong&gt; &lt;strong&gt;right's&lt;/strong&gt;">
            <a:extLst>
              <a:ext uri="{FF2B5EF4-FFF2-40B4-BE49-F238E27FC236}">
                <a16:creationId xmlns:a16="http://schemas.microsoft.com/office/drawing/2014/main" id="{7F17E9BD-6E19-456B-9F40-90871FAED6E0}"/>
              </a:ext>
            </a:extLst>
          </p:cNvPr>
          <p:cNvPicPr>
            <a:picLocks noChangeAspect="1"/>
          </p:cNvPicPr>
          <p:nvPr/>
        </p:nvPicPr>
        <p:blipFill>
          <a:blip r:embed="rId2"/>
          <a:stretch>
            <a:fillRect/>
          </a:stretch>
        </p:blipFill>
        <p:spPr>
          <a:xfrm>
            <a:off x="7058025" y="4478020"/>
            <a:ext cx="1886561" cy="1281028"/>
          </a:xfrm>
          <a:prstGeom prst="rect">
            <a:avLst/>
          </a:prstGeom>
        </p:spPr>
      </p:pic>
    </p:spTree>
    <p:extLst>
      <p:ext uri="{BB962C8B-B14F-4D97-AF65-F5344CB8AC3E}">
        <p14:creationId xmlns:p14="http://schemas.microsoft.com/office/powerpoint/2010/main" val="120276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00"/>
                </a:solidFill>
              </a:rPr>
              <a:t>Why did people protest?</a:t>
            </a:r>
          </a:p>
        </p:txBody>
      </p:sp>
      <p:sp>
        <p:nvSpPr>
          <p:cNvPr id="3" name="Content Placeholder 2"/>
          <p:cNvSpPr>
            <a:spLocks noGrp="1"/>
          </p:cNvSpPr>
          <p:nvPr>
            <p:ph idx="1"/>
          </p:nvPr>
        </p:nvSpPr>
        <p:spPr/>
        <p:txBody>
          <a:bodyPr vert="horz" lIns="91440" tIns="45720" rIns="91440" bIns="45720" rtlCol="0" anchor="t">
            <a:normAutofit/>
          </a:bodyPr>
          <a:lstStyle/>
          <a:p>
            <a:r>
              <a:rPr lang="en-US" sz="2400">
                <a:solidFill>
                  <a:srgbClr val="000000"/>
                </a:solidFill>
              </a:rPr>
              <a:t>The protest was about how woman and men should be treated equal and to express the election of President Donald Trump. The common cause was wanting equality and standing up for what's right, to send a bold message.</a:t>
            </a:r>
          </a:p>
        </p:txBody>
      </p:sp>
      <p:pic>
        <p:nvPicPr>
          <p:cNvPr id="4" name="Picture 4" descr="Youth in Action, March-April 2017 - News and Letters Committees">
            <a:extLst>
              <a:ext uri="{FF2B5EF4-FFF2-40B4-BE49-F238E27FC236}">
                <a16:creationId xmlns:a16="http://schemas.microsoft.com/office/drawing/2014/main" id="{527459F4-CC89-4D22-A959-EAE68F4B4FBA}"/>
              </a:ext>
            </a:extLst>
          </p:cNvPr>
          <p:cNvPicPr>
            <a:picLocks noChangeAspect="1"/>
          </p:cNvPicPr>
          <p:nvPr/>
        </p:nvPicPr>
        <p:blipFill>
          <a:blip r:embed="rId2"/>
          <a:stretch>
            <a:fillRect/>
          </a:stretch>
        </p:blipFill>
        <p:spPr>
          <a:xfrm>
            <a:off x="1657350" y="4609561"/>
            <a:ext cx="1379425" cy="1279037"/>
          </a:xfrm>
          <a:prstGeom prst="rect">
            <a:avLst/>
          </a:prstGeom>
        </p:spPr>
      </p:pic>
      <p:pic>
        <p:nvPicPr>
          <p:cNvPr id="6" name="Picture 6" descr="나무위키 성 평등주의 날조 사건">
            <a:extLst>
              <a:ext uri="{FF2B5EF4-FFF2-40B4-BE49-F238E27FC236}">
                <a16:creationId xmlns:a16="http://schemas.microsoft.com/office/drawing/2014/main" id="{130A4F49-FB34-46FE-93E6-9CF69F59104D}"/>
              </a:ext>
            </a:extLst>
          </p:cNvPr>
          <p:cNvPicPr>
            <a:picLocks noChangeAspect="1"/>
          </p:cNvPicPr>
          <p:nvPr/>
        </p:nvPicPr>
        <p:blipFill>
          <a:blip r:embed="rId3"/>
          <a:stretch>
            <a:fillRect/>
          </a:stretch>
        </p:blipFill>
        <p:spPr>
          <a:xfrm>
            <a:off x="5752465" y="3933825"/>
            <a:ext cx="2743200" cy="1954590"/>
          </a:xfrm>
          <a:prstGeom prst="rect">
            <a:avLst/>
          </a:prstGeom>
        </p:spPr>
      </p:pic>
    </p:spTree>
    <p:extLst>
      <p:ext uri="{BB962C8B-B14F-4D97-AF65-F5344CB8AC3E}">
        <p14:creationId xmlns:p14="http://schemas.microsoft.com/office/powerpoint/2010/main" val="65814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BF83-FC45-49AA-965D-A7B948CFA50F}"/>
              </a:ext>
            </a:extLst>
          </p:cNvPr>
          <p:cNvSpPr>
            <a:spLocks noGrp="1"/>
          </p:cNvSpPr>
          <p:nvPr>
            <p:ph type="title"/>
          </p:nvPr>
        </p:nvSpPr>
        <p:spPr>
          <a:xfrm>
            <a:off x="677334" y="609600"/>
            <a:ext cx="8596668" cy="1320800"/>
          </a:xfrm>
        </p:spPr>
        <p:txBody>
          <a:bodyPr/>
          <a:lstStyle/>
          <a:p>
            <a:r>
              <a:rPr lang="en-US">
                <a:solidFill>
                  <a:srgbClr val="000000"/>
                </a:solidFill>
              </a:rPr>
              <a:t>How was the protest organized?</a:t>
            </a:r>
          </a:p>
        </p:txBody>
      </p:sp>
      <p:sp>
        <p:nvSpPr>
          <p:cNvPr id="3" name="Content Placeholder 2">
            <a:extLst>
              <a:ext uri="{FF2B5EF4-FFF2-40B4-BE49-F238E27FC236}">
                <a16:creationId xmlns:a16="http://schemas.microsoft.com/office/drawing/2014/main" id="{4796BC48-EE93-45CE-AF1A-3BCF0E4957D7}"/>
              </a:ext>
            </a:extLst>
          </p:cNvPr>
          <p:cNvSpPr>
            <a:spLocks noGrp="1"/>
          </p:cNvSpPr>
          <p:nvPr>
            <p:ph idx="1"/>
          </p:nvPr>
        </p:nvSpPr>
        <p:spPr>
          <a:xfrm>
            <a:off x="677334" y="2160589"/>
            <a:ext cx="8596668" cy="3880773"/>
          </a:xfrm>
        </p:spPr>
        <p:txBody>
          <a:bodyPr vert="horz" lIns="91440" tIns="45720" rIns="91440" bIns="45720" rtlCol="0" anchor="t">
            <a:normAutofit/>
          </a:bodyPr>
          <a:lstStyle/>
          <a:p>
            <a:r>
              <a:rPr lang="en-US" sz="2400">
                <a:solidFill>
                  <a:srgbClr val="000000"/>
                </a:solidFill>
              </a:rPr>
              <a:t>The protest was planned for Washington D.C. A </a:t>
            </a:r>
            <a:r>
              <a:rPr lang="en-US" sz="2400" err="1">
                <a:solidFill>
                  <a:srgbClr val="000000"/>
                </a:solidFill>
              </a:rPr>
              <a:t>facebook</a:t>
            </a:r>
            <a:r>
              <a:rPr lang="en-US" sz="2400">
                <a:solidFill>
                  <a:srgbClr val="000000"/>
                </a:solidFill>
              </a:rPr>
              <a:t> page was made to let people know a march was being planned. Key players who helped were feminist icon Gloria Steinem and musician Alicia Keys.</a:t>
            </a:r>
          </a:p>
        </p:txBody>
      </p:sp>
      <p:pic>
        <p:nvPicPr>
          <p:cNvPr id="4" name="Picture 4" descr="The Daily Profiler: Criminal Profiling Topic of the Day: The War against Women by Women">
            <a:extLst>
              <a:ext uri="{FF2B5EF4-FFF2-40B4-BE49-F238E27FC236}">
                <a16:creationId xmlns:a16="http://schemas.microsoft.com/office/drawing/2014/main" id="{5ED2D249-BA34-4895-8434-AB6325FA011A}"/>
              </a:ext>
            </a:extLst>
          </p:cNvPr>
          <p:cNvPicPr>
            <a:picLocks noChangeAspect="1"/>
          </p:cNvPicPr>
          <p:nvPr/>
        </p:nvPicPr>
        <p:blipFill>
          <a:blip r:embed="rId2"/>
          <a:stretch>
            <a:fillRect/>
          </a:stretch>
        </p:blipFill>
        <p:spPr>
          <a:xfrm>
            <a:off x="2095500" y="4591050"/>
            <a:ext cx="2546594" cy="1335698"/>
          </a:xfrm>
          <a:prstGeom prst="rect">
            <a:avLst/>
          </a:prstGeom>
        </p:spPr>
      </p:pic>
      <p:pic>
        <p:nvPicPr>
          <p:cNvPr id="6" name="Picture 6" descr="&lt;strong&gt;Alicia&lt;/strong&gt; &lt;strong&gt;Keys&lt;/strong&gt; - Wikipedia">
            <a:extLst>
              <a:ext uri="{FF2B5EF4-FFF2-40B4-BE49-F238E27FC236}">
                <a16:creationId xmlns:a16="http://schemas.microsoft.com/office/drawing/2014/main" id="{4D7A1546-3EBF-4101-9DCF-C615356E86EF}"/>
              </a:ext>
            </a:extLst>
          </p:cNvPr>
          <p:cNvPicPr>
            <a:picLocks noChangeAspect="1"/>
          </p:cNvPicPr>
          <p:nvPr/>
        </p:nvPicPr>
        <p:blipFill>
          <a:blip r:embed="rId3"/>
          <a:stretch>
            <a:fillRect/>
          </a:stretch>
        </p:blipFill>
        <p:spPr>
          <a:xfrm>
            <a:off x="6210300" y="4098926"/>
            <a:ext cx="3121269" cy="1749424"/>
          </a:xfrm>
          <a:prstGeom prst="rect">
            <a:avLst/>
          </a:prstGeom>
        </p:spPr>
      </p:pic>
    </p:spTree>
    <p:extLst>
      <p:ext uri="{BB962C8B-B14F-4D97-AF65-F5344CB8AC3E}">
        <p14:creationId xmlns:p14="http://schemas.microsoft.com/office/powerpoint/2010/main" val="130967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81B1-90AE-4FCC-A1F7-9188956BF498}"/>
              </a:ext>
            </a:extLst>
          </p:cNvPr>
          <p:cNvSpPr>
            <a:spLocks noGrp="1"/>
          </p:cNvSpPr>
          <p:nvPr>
            <p:ph type="title"/>
          </p:nvPr>
        </p:nvSpPr>
        <p:spPr/>
        <p:txBody>
          <a:bodyPr/>
          <a:lstStyle/>
          <a:p>
            <a:r>
              <a:rPr lang="en-US">
                <a:solidFill>
                  <a:srgbClr val="000000"/>
                </a:solidFill>
              </a:rPr>
              <a:t>Was the protest a success? </a:t>
            </a:r>
            <a:endParaRPr lang="en-US"/>
          </a:p>
        </p:txBody>
      </p:sp>
      <p:sp>
        <p:nvSpPr>
          <p:cNvPr id="3" name="Content Placeholder 2">
            <a:extLst>
              <a:ext uri="{FF2B5EF4-FFF2-40B4-BE49-F238E27FC236}">
                <a16:creationId xmlns:a16="http://schemas.microsoft.com/office/drawing/2014/main" id="{CEC473FF-4C03-4A09-9F3C-15EF629E2A2A}"/>
              </a:ext>
            </a:extLst>
          </p:cNvPr>
          <p:cNvSpPr>
            <a:spLocks noGrp="1"/>
          </p:cNvSpPr>
          <p:nvPr>
            <p:ph idx="1"/>
          </p:nvPr>
        </p:nvSpPr>
        <p:spPr/>
        <p:txBody>
          <a:bodyPr vert="horz" lIns="91440" tIns="45720" rIns="91440" bIns="45720" rtlCol="0" anchor="t">
            <a:normAutofit/>
          </a:bodyPr>
          <a:lstStyle/>
          <a:p>
            <a:r>
              <a:rPr lang="en-US" sz="2400">
                <a:solidFill>
                  <a:srgbClr val="000000"/>
                </a:solidFill>
              </a:rPr>
              <a:t>The protest was considered a success. It was peaceful, no arrest or armful acts. A list of speakers talked about fighting for equal rights and standing together in solidarity. The demands that were made were very understanding.</a:t>
            </a:r>
            <a:endParaRPr lang="en-US" sz="2400"/>
          </a:p>
        </p:txBody>
      </p:sp>
    </p:spTree>
    <p:extLst>
      <p:ext uri="{BB962C8B-B14F-4D97-AF65-F5344CB8AC3E}">
        <p14:creationId xmlns:p14="http://schemas.microsoft.com/office/powerpoint/2010/main" val="10747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A5ED-893F-4DD8-9C64-7EDB1FCA5BB3}"/>
              </a:ext>
            </a:extLst>
          </p:cNvPr>
          <p:cNvSpPr>
            <a:spLocks noGrp="1"/>
          </p:cNvSpPr>
          <p:nvPr>
            <p:ph type="title"/>
          </p:nvPr>
        </p:nvSpPr>
        <p:spPr/>
        <p:txBody>
          <a:bodyPr/>
          <a:lstStyle/>
          <a:p>
            <a:r>
              <a:rPr lang="en-US">
                <a:solidFill>
                  <a:srgbClr val="000000"/>
                </a:solidFill>
              </a:rPr>
              <a:t>Was it all worth it?</a:t>
            </a:r>
            <a:endParaRPr lang="en-US"/>
          </a:p>
        </p:txBody>
      </p:sp>
      <p:sp>
        <p:nvSpPr>
          <p:cNvPr id="3" name="Content Placeholder 2">
            <a:extLst>
              <a:ext uri="{FF2B5EF4-FFF2-40B4-BE49-F238E27FC236}">
                <a16:creationId xmlns:a16="http://schemas.microsoft.com/office/drawing/2014/main" id="{471DB23C-F1D5-4572-95CA-BEB7315AAF34}"/>
              </a:ext>
            </a:extLst>
          </p:cNvPr>
          <p:cNvSpPr>
            <a:spLocks noGrp="1"/>
          </p:cNvSpPr>
          <p:nvPr>
            <p:ph idx="1"/>
          </p:nvPr>
        </p:nvSpPr>
        <p:spPr/>
        <p:txBody>
          <a:bodyPr vert="horz" lIns="91440" tIns="45720" rIns="91440" bIns="45720" rtlCol="0" anchor="t">
            <a:normAutofit/>
          </a:bodyPr>
          <a:lstStyle/>
          <a:p>
            <a:r>
              <a:rPr lang="en-US" sz="2400">
                <a:solidFill>
                  <a:srgbClr val="000000"/>
                </a:solidFill>
              </a:rPr>
              <a:t>There was an enormous turnout of people who helped show how many individuals follow these beliefs. There was no direct action that took place in response to this gathering. The protest was spread over the country which dragged attention towards the conflict. </a:t>
            </a:r>
          </a:p>
        </p:txBody>
      </p:sp>
      <p:pic>
        <p:nvPicPr>
          <p:cNvPr id="4" name="Picture 4" descr="2009 &lt;strong&gt;March&lt;/strong&gt; - Not My Tribe">
            <a:extLst>
              <a:ext uri="{FF2B5EF4-FFF2-40B4-BE49-F238E27FC236}">
                <a16:creationId xmlns:a16="http://schemas.microsoft.com/office/drawing/2014/main" id="{623C31CF-68D3-42BF-94C3-8D442905A73A}"/>
              </a:ext>
            </a:extLst>
          </p:cNvPr>
          <p:cNvPicPr>
            <a:picLocks noChangeAspect="1"/>
          </p:cNvPicPr>
          <p:nvPr/>
        </p:nvPicPr>
        <p:blipFill>
          <a:blip r:embed="rId2"/>
          <a:stretch>
            <a:fillRect/>
          </a:stretch>
        </p:blipFill>
        <p:spPr>
          <a:xfrm>
            <a:off x="6772275" y="4000891"/>
            <a:ext cx="1968787" cy="2042137"/>
          </a:xfrm>
          <a:prstGeom prst="rect">
            <a:avLst/>
          </a:prstGeom>
        </p:spPr>
      </p:pic>
    </p:spTree>
    <p:extLst>
      <p:ext uri="{BB962C8B-B14F-4D97-AF65-F5344CB8AC3E}">
        <p14:creationId xmlns:p14="http://schemas.microsoft.com/office/powerpoint/2010/main" val="13836130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Facet</vt:lpstr>
      <vt:lpstr>Woman's Rights March</vt:lpstr>
      <vt:lpstr>What Happened?</vt:lpstr>
      <vt:lpstr>Why did people protest?</vt:lpstr>
      <vt:lpstr>How was the protest organized?</vt:lpstr>
      <vt:lpstr>Was the protest a success? </vt:lpstr>
      <vt:lpstr>Was it all worth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Woman's Rights March</dc:title>
  <cp:revision>1</cp:revision>
  <dcterms:modified xsi:type="dcterms:W3CDTF">2017-10-22T20:50:37Z</dcterms:modified>
</cp:coreProperties>
</file>