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heeler, Kira" initials="WK" lastIdx="1" clrIdx="0">
    <p:extLst>
      <p:ext uri="{19B8F6BF-5375-455C-9EA6-DF929625EA0E}">
        <p15:presenceInfo xmlns:p15="http://schemas.microsoft.com/office/powerpoint/2012/main" userId="ea563d98-ae7f-4cf3-83e4-85cd956eb2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29C3E-18E7-5140-B632-23CF833982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F05083-0DD7-BA47-B563-8249D1184A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0A2BCA-2050-3341-86F4-B343265041E0}"/>
              </a:ext>
            </a:extLst>
          </p:cNvPr>
          <p:cNvSpPr>
            <a:spLocks noGrp="1"/>
          </p:cNvSpPr>
          <p:nvPr>
            <p:ph type="dt" sz="half" idx="10"/>
          </p:nvPr>
        </p:nvSpPr>
        <p:spPr/>
        <p:txBody>
          <a:bodyPr/>
          <a:lstStyle/>
          <a:p>
            <a:fld id="{1B08288C-251E-F146-831E-E3BD8BE617E6}" type="datetimeFigureOut">
              <a:rPr lang="en-US" smtClean="0"/>
              <a:t>10/23/17</a:t>
            </a:fld>
            <a:endParaRPr lang="en-US"/>
          </a:p>
        </p:txBody>
      </p:sp>
      <p:sp>
        <p:nvSpPr>
          <p:cNvPr id="5" name="Footer Placeholder 4">
            <a:extLst>
              <a:ext uri="{FF2B5EF4-FFF2-40B4-BE49-F238E27FC236}">
                <a16:creationId xmlns:a16="http://schemas.microsoft.com/office/drawing/2014/main" id="{E3B4D66B-5299-1D45-A215-2F6B71ED26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16999D-963D-6040-8DCB-ED473BB6FBA4}"/>
              </a:ext>
            </a:extLst>
          </p:cNvPr>
          <p:cNvSpPr>
            <a:spLocks noGrp="1"/>
          </p:cNvSpPr>
          <p:nvPr>
            <p:ph type="sldNum" sz="quarter" idx="12"/>
          </p:nvPr>
        </p:nvSpPr>
        <p:spPr/>
        <p:txBody>
          <a:bodyPr/>
          <a:lstStyle/>
          <a:p>
            <a:fld id="{9BB23640-A866-9247-AAEA-66B177433A58}" type="slidenum">
              <a:rPr lang="en-US" smtClean="0"/>
              <a:t>‹#›</a:t>
            </a:fld>
            <a:endParaRPr lang="en-US"/>
          </a:p>
        </p:txBody>
      </p:sp>
    </p:spTree>
    <p:extLst>
      <p:ext uri="{BB962C8B-B14F-4D97-AF65-F5344CB8AC3E}">
        <p14:creationId xmlns:p14="http://schemas.microsoft.com/office/powerpoint/2010/main" val="2740885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3BC3E-385F-4543-AFB2-F9346068AD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296214-44FD-A241-A3F9-4DAF5E12E2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31A8D9-DCDB-5142-B2F0-1169E67DD448}"/>
              </a:ext>
            </a:extLst>
          </p:cNvPr>
          <p:cNvSpPr>
            <a:spLocks noGrp="1"/>
          </p:cNvSpPr>
          <p:nvPr>
            <p:ph type="dt" sz="half" idx="10"/>
          </p:nvPr>
        </p:nvSpPr>
        <p:spPr/>
        <p:txBody>
          <a:bodyPr/>
          <a:lstStyle/>
          <a:p>
            <a:fld id="{1B08288C-251E-F146-831E-E3BD8BE617E6}" type="datetimeFigureOut">
              <a:rPr lang="en-US" smtClean="0"/>
              <a:t>10/23/17</a:t>
            </a:fld>
            <a:endParaRPr lang="en-US"/>
          </a:p>
        </p:txBody>
      </p:sp>
      <p:sp>
        <p:nvSpPr>
          <p:cNvPr id="5" name="Footer Placeholder 4">
            <a:extLst>
              <a:ext uri="{FF2B5EF4-FFF2-40B4-BE49-F238E27FC236}">
                <a16:creationId xmlns:a16="http://schemas.microsoft.com/office/drawing/2014/main" id="{444A6768-F06D-E94F-8F3E-2F8076F47A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5EBE9E-A294-E74C-A974-1EE0958B1971}"/>
              </a:ext>
            </a:extLst>
          </p:cNvPr>
          <p:cNvSpPr>
            <a:spLocks noGrp="1"/>
          </p:cNvSpPr>
          <p:nvPr>
            <p:ph type="sldNum" sz="quarter" idx="12"/>
          </p:nvPr>
        </p:nvSpPr>
        <p:spPr/>
        <p:txBody>
          <a:bodyPr/>
          <a:lstStyle/>
          <a:p>
            <a:fld id="{9BB23640-A866-9247-AAEA-66B177433A58}" type="slidenum">
              <a:rPr lang="en-US" smtClean="0"/>
              <a:t>‹#›</a:t>
            </a:fld>
            <a:endParaRPr lang="en-US"/>
          </a:p>
        </p:txBody>
      </p:sp>
    </p:spTree>
    <p:extLst>
      <p:ext uri="{BB962C8B-B14F-4D97-AF65-F5344CB8AC3E}">
        <p14:creationId xmlns:p14="http://schemas.microsoft.com/office/powerpoint/2010/main" val="4167470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66AE5E-8492-C54A-8BD3-0272DC4AB2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644170-5599-F94A-8D16-CBF9B5E0DD6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E06E0D-41C4-D84F-9C30-5CBC520AE367}"/>
              </a:ext>
            </a:extLst>
          </p:cNvPr>
          <p:cNvSpPr>
            <a:spLocks noGrp="1"/>
          </p:cNvSpPr>
          <p:nvPr>
            <p:ph type="dt" sz="half" idx="10"/>
          </p:nvPr>
        </p:nvSpPr>
        <p:spPr/>
        <p:txBody>
          <a:bodyPr/>
          <a:lstStyle/>
          <a:p>
            <a:fld id="{1B08288C-251E-F146-831E-E3BD8BE617E6}" type="datetimeFigureOut">
              <a:rPr lang="en-US" smtClean="0"/>
              <a:t>10/23/17</a:t>
            </a:fld>
            <a:endParaRPr lang="en-US"/>
          </a:p>
        </p:txBody>
      </p:sp>
      <p:sp>
        <p:nvSpPr>
          <p:cNvPr id="5" name="Footer Placeholder 4">
            <a:extLst>
              <a:ext uri="{FF2B5EF4-FFF2-40B4-BE49-F238E27FC236}">
                <a16:creationId xmlns:a16="http://schemas.microsoft.com/office/drawing/2014/main" id="{7B16A5A7-A858-B44F-A917-F6E6BBB08B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95AFB8-20FA-6145-BA0C-B05BA58B3B67}"/>
              </a:ext>
            </a:extLst>
          </p:cNvPr>
          <p:cNvSpPr>
            <a:spLocks noGrp="1"/>
          </p:cNvSpPr>
          <p:nvPr>
            <p:ph type="sldNum" sz="quarter" idx="12"/>
          </p:nvPr>
        </p:nvSpPr>
        <p:spPr/>
        <p:txBody>
          <a:bodyPr/>
          <a:lstStyle/>
          <a:p>
            <a:fld id="{9BB23640-A866-9247-AAEA-66B177433A58}" type="slidenum">
              <a:rPr lang="en-US" smtClean="0"/>
              <a:t>‹#›</a:t>
            </a:fld>
            <a:endParaRPr lang="en-US"/>
          </a:p>
        </p:txBody>
      </p:sp>
    </p:spTree>
    <p:extLst>
      <p:ext uri="{BB962C8B-B14F-4D97-AF65-F5344CB8AC3E}">
        <p14:creationId xmlns:p14="http://schemas.microsoft.com/office/powerpoint/2010/main" val="2630784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05C90-4A51-8F4E-B91E-71B2AF190E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7632CF-B462-B24D-B098-6200AD933A4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7B68DC-7E7E-A744-9D25-3C0669D41F31}"/>
              </a:ext>
            </a:extLst>
          </p:cNvPr>
          <p:cNvSpPr>
            <a:spLocks noGrp="1"/>
          </p:cNvSpPr>
          <p:nvPr>
            <p:ph type="dt" sz="half" idx="10"/>
          </p:nvPr>
        </p:nvSpPr>
        <p:spPr/>
        <p:txBody>
          <a:bodyPr/>
          <a:lstStyle/>
          <a:p>
            <a:fld id="{1B08288C-251E-F146-831E-E3BD8BE617E6}" type="datetimeFigureOut">
              <a:rPr lang="en-US" smtClean="0"/>
              <a:t>10/23/17</a:t>
            </a:fld>
            <a:endParaRPr lang="en-US"/>
          </a:p>
        </p:txBody>
      </p:sp>
      <p:sp>
        <p:nvSpPr>
          <p:cNvPr id="5" name="Footer Placeholder 4">
            <a:extLst>
              <a:ext uri="{FF2B5EF4-FFF2-40B4-BE49-F238E27FC236}">
                <a16:creationId xmlns:a16="http://schemas.microsoft.com/office/drawing/2014/main" id="{8A6AFEE3-D234-BF4B-B0A8-103C246C42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A15BAC-7141-E74C-A9B7-9A8A8042DAB7}"/>
              </a:ext>
            </a:extLst>
          </p:cNvPr>
          <p:cNvSpPr>
            <a:spLocks noGrp="1"/>
          </p:cNvSpPr>
          <p:nvPr>
            <p:ph type="sldNum" sz="quarter" idx="12"/>
          </p:nvPr>
        </p:nvSpPr>
        <p:spPr/>
        <p:txBody>
          <a:bodyPr/>
          <a:lstStyle/>
          <a:p>
            <a:fld id="{9BB23640-A866-9247-AAEA-66B177433A58}" type="slidenum">
              <a:rPr lang="en-US" smtClean="0"/>
              <a:t>‹#›</a:t>
            </a:fld>
            <a:endParaRPr lang="en-US"/>
          </a:p>
        </p:txBody>
      </p:sp>
    </p:spTree>
    <p:extLst>
      <p:ext uri="{BB962C8B-B14F-4D97-AF65-F5344CB8AC3E}">
        <p14:creationId xmlns:p14="http://schemas.microsoft.com/office/powerpoint/2010/main" val="1405659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D6B34-3FD5-6444-84E8-62FD5BA246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A89453-19B4-5C49-84B6-33BEE8DB28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558820-74F1-7149-9848-E0F1115963BC}"/>
              </a:ext>
            </a:extLst>
          </p:cNvPr>
          <p:cNvSpPr>
            <a:spLocks noGrp="1"/>
          </p:cNvSpPr>
          <p:nvPr>
            <p:ph type="dt" sz="half" idx="10"/>
          </p:nvPr>
        </p:nvSpPr>
        <p:spPr/>
        <p:txBody>
          <a:bodyPr/>
          <a:lstStyle/>
          <a:p>
            <a:fld id="{1B08288C-251E-F146-831E-E3BD8BE617E6}" type="datetimeFigureOut">
              <a:rPr lang="en-US" smtClean="0"/>
              <a:t>10/23/17</a:t>
            </a:fld>
            <a:endParaRPr lang="en-US"/>
          </a:p>
        </p:txBody>
      </p:sp>
      <p:sp>
        <p:nvSpPr>
          <p:cNvPr id="5" name="Footer Placeholder 4">
            <a:extLst>
              <a:ext uri="{FF2B5EF4-FFF2-40B4-BE49-F238E27FC236}">
                <a16:creationId xmlns:a16="http://schemas.microsoft.com/office/drawing/2014/main" id="{B9CD9788-FB75-0B41-801B-1EA4C5A824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5B9BA8-C45D-C142-BA59-C8AF9E110E27}"/>
              </a:ext>
            </a:extLst>
          </p:cNvPr>
          <p:cNvSpPr>
            <a:spLocks noGrp="1"/>
          </p:cNvSpPr>
          <p:nvPr>
            <p:ph type="sldNum" sz="quarter" idx="12"/>
          </p:nvPr>
        </p:nvSpPr>
        <p:spPr/>
        <p:txBody>
          <a:bodyPr/>
          <a:lstStyle/>
          <a:p>
            <a:fld id="{9BB23640-A866-9247-AAEA-66B177433A58}" type="slidenum">
              <a:rPr lang="en-US" smtClean="0"/>
              <a:t>‹#›</a:t>
            </a:fld>
            <a:endParaRPr lang="en-US"/>
          </a:p>
        </p:txBody>
      </p:sp>
    </p:spTree>
    <p:extLst>
      <p:ext uri="{BB962C8B-B14F-4D97-AF65-F5344CB8AC3E}">
        <p14:creationId xmlns:p14="http://schemas.microsoft.com/office/powerpoint/2010/main" val="3842744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141BA-67F3-0343-9B95-AF4C85F504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101802-96FB-DD47-B3A8-063C5BE60CF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65271E-AD69-AD4F-A45A-46017C1580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DCC7C-F601-2C41-AE93-6DF88792DFB3}"/>
              </a:ext>
            </a:extLst>
          </p:cNvPr>
          <p:cNvSpPr>
            <a:spLocks noGrp="1"/>
          </p:cNvSpPr>
          <p:nvPr>
            <p:ph type="dt" sz="half" idx="10"/>
          </p:nvPr>
        </p:nvSpPr>
        <p:spPr/>
        <p:txBody>
          <a:bodyPr/>
          <a:lstStyle/>
          <a:p>
            <a:fld id="{1B08288C-251E-F146-831E-E3BD8BE617E6}" type="datetimeFigureOut">
              <a:rPr lang="en-US" smtClean="0"/>
              <a:t>10/23/17</a:t>
            </a:fld>
            <a:endParaRPr lang="en-US"/>
          </a:p>
        </p:txBody>
      </p:sp>
      <p:sp>
        <p:nvSpPr>
          <p:cNvPr id="6" name="Footer Placeholder 5">
            <a:extLst>
              <a:ext uri="{FF2B5EF4-FFF2-40B4-BE49-F238E27FC236}">
                <a16:creationId xmlns:a16="http://schemas.microsoft.com/office/drawing/2014/main" id="{EDA64995-4553-8340-8E52-CBD90704A4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931F98-69E4-2549-8ECB-ACFBA5DB3B10}"/>
              </a:ext>
            </a:extLst>
          </p:cNvPr>
          <p:cNvSpPr>
            <a:spLocks noGrp="1"/>
          </p:cNvSpPr>
          <p:nvPr>
            <p:ph type="sldNum" sz="quarter" idx="12"/>
          </p:nvPr>
        </p:nvSpPr>
        <p:spPr/>
        <p:txBody>
          <a:bodyPr/>
          <a:lstStyle/>
          <a:p>
            <a:fld id="{9BB23640-A866-9247-AAEA-66B177433A58}" type="slidenum">
              <a:rPr lang="en-US" smtClean="0"/>
              <a:t>‹#›</a:t>
            </a:fld>
            <a:endParaRPr lang="en-US"/>
          </a:p>
        </p:txBody>
      </p:sp>
    </p:spTree>
    <p:extLst>
      <p:ext uri="{BB962C8B-B14F-4D97-AF65-F5344CB8AC3E}">
        <p14:creationId xmlns:p14="http://schemas.microsoft.com/office/powerpoint/2010/main" val="3861895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09E52-7960-6A4D-BA00-DA0AE97067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59DEB2-6C1B-C749-AE3B-D9FEE7AB07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2EFEFB-7842-4949-B836-4777028239E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445851-54BE-1E4B-9A60-8480363816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3483931-C87A-7044-827B-B04E351DBB2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5A84E-9D56-0E49-A492-9266F6010258}"/>
              </a:ext>
            </a:extLst>
          </p:cNvPr>
          <p:cNvSpPr>
            <a:spLocks noGrp="1"/>
          </p:cNvSpPr>
          <p:nvPr>
            <p:ph type="dt" sz="half" idx="10"/>
          </p:nvPr>
        </p:nvSpPr>
        <p:spPr/>
        <p:txBody>
          <a:bodyPr/>
          <a:lstStyle/>
          <a:p>
            <a:fld id="{1B08288C-251E-F146-831E-E3BD8BE617E6}" type="datetimeFigureOut">
              <a:rPr lang="en-US" smtClean="0"/>
              <a:t>10/23/17</a:t>
            </a:fld>
            <a:endParaRPr lang="en-US"/>
          </a:p>
        </p:txBody>
      </p:sp>
      <p:sp>
        <p:nvSpPr>
          <p:cNvPr id="8" name="Footer Placeholder 7">
            <a:extLst>
              <a:ext uri="{FF2B5EF4-FFF2-40B4-BE49-F238E27FC236}">
                <a16:creationId xmlns:a16="http://schemas.microsoft.com/office/drawing/2014/main" id="{6F4CC19C-569B-DB44-925E-BCC3810E7B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827ABF-C6A9-6547-800F-DD17D4D04CEA}"/>
              </a:ext>
            </a:extLst>
          </p:cNvPr>
          <p:cNvSpPr>
            <a:spLocks noGrp="1"/>
          </p:cNvSpPr>
          <p:nvPr>
            <p:ph type="sldNum" sz="quarter" idx="12"/>
          </p:nvPr>
        </p:nvSpPr>
        <p:spPr/>
        <p:txBody>
          <a:bodyPr/>
          <a:lstStyle/>
          <a:p>
            <a:fld id="{9BB23640-A866-9247-AAEA-66B177433A58}" type="slidenum">
              <a:rPr lang="en-US" smtClean="0"/>
              <a:t>‹#›</a:t>
            </a:fld>
            <a:endParaRPr lang="en-US"/>
          </a:p>
        </p:txBody>
      </p:sp>
    </p:spTree>
    <p:extLst>
      <p:ext uri="{BB962C8B-B14F-4D97-AF65-F5344CB8AC3E}">
        <p14:creationId xmlns:p14="http://schemas.microsoft.com/office/powerpoint/2010/main" val="3493456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80E2-5E87-9945-B7C9-CE5A128186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51355A-7AFC-234B-A42C-C077B054D576}"/>
              </a:ext>
            </a:extLst>
          </p:cNvPr>
          <p:cNvSpPr>
            <a:spLocks noGrp="1"/>
          </p:cNvSpPr>
          <p:nvPr>
            <p:ph type="dt" sz="half" idx="10"/>
          </p:nvPr>
        </p:nvSpPr>
        <p:spPr/>
        <p:txBody>
          <a:bodyPr/>
          <a:lstStyle/>
          <a:p>
            <a:fld id="{1B08288C-251E-F146-831E-E3BD8BE617E6}" type="datetimeFigureOut">
              <a:rPr lang="en-US" smtClean="0"/>
              <a:t>10/23/17</a:t>
            </a:fld>
            <a:endParaRPr lang="en-US"/>
          </a:p>
        </p:txBody>
      </p:sp>
      <p:sp>
        <p:nvSpPr>
          <p:cNvPr id="4" name="Footer Placeholder 3">
            <a:extLst>
              <a:ext uri="{FF2B5EF4-FFF2-40B4-BE49-F238E27FC236}">
                <a16:creationId xmlns:a16="http://schemas.microsoft.com/office/drawing/2014/main" id="{01493915-4F81-CE47-ABFA-494C6B46ED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E89271-511E-4341-B64B-1315AB4B9D52}"/>
              </a:ext>
            </a:extLst>
          </p:cNvPr>
          <p:cNvSpPr>
            <a:spLocks noGrp="1"/>
          </p:cNvSpPr>
          <p:nvPr>
            <p:ph type="sldNum" sz="quarter" idx="12"/>
          </p:nvPr>
        </p:nvSpPr>
        <p:spPr/>
        <p:txBody>
          <a:bodyPr/>
          <a:lstStyle/>
          <a:p>
            <a:fld id="{9BB23640-A866-9247-AAEA-66B177433A58}" type="slidenum">
              <a:rPr lang="en-US" smtClean="0"/>
              <a:t>‹#›</a:t>
            </a:fld>
            <a:endParaRPr lang="en-US"/>
          </a:p>
        </p:txBody>
      </p:sp>
    </p:spTree>
    <p:extLst>
      <p:ext uri="{BB962C8B-B14F-4D97-AF65-F5344CB8AC3E}">
        <p14:creationId xmlns:p14="http://schemas.microsoft.com/office/powerpoint/2010/main" val="3650006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901AEF-BCB0-8C47-87F1-0839B126AAB4}"/>
              </a:ext>
            </a:extLst>
          </p:cNvPr>
          <p:cNvSpPr>
            <a:spLocks noGrp="1"/>
          </p:cNvSpPr>
          <p:nvPr>
            <p:ph type="dt" sz="half" idx="10"/>
          </p:nvPr>
        </p:nvSpPr>
        <p:spPr/>
        <p:txBody>
          <a:bodyPr/>
          <a:lstStyle/>
          <a:p>
            <a:fld id="{1B08288C-251E-F146-831E-E3BD8BE617E6}" type="datetimeFigureOut">
              <a:rPr lang="en-US" smtClean="0"/>
              <a:t>10/23/17</a:t>
            </a:fld>
            <a:endParaRPr lang="en-US"/>
          </a:p>
        </p:txBody>
      </p:sp>
      <p:sp>
        <p:nvSpPr>
          <p:cNvPr id="3" name="Footer Placeholder 2">
            <a:extLst>
              <a:ext uri="{FF2B5EF4-FFF2-40B4-BE49-F238E27FC236}">
                <a16:creationId xmlns:a16="http://schemas.microsoft.com/office/drawing/2014/main" id="{17453FC4-78EA-B341-B96A-263AEEC63A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8CC4A0-801D-024A-A667-2AE914D71E30}"/>
              </a:ext>
            </a:extLst>
          </p:cNvPr>
          <p:cNvSpPr>
            <a:spLocks noGrp="1"/>
          </p:cNvSpPr>
          <p:nvPr>
            <p:ph type="sldNum" sz="quarter" idx="12"/>
          </p:nvPr>
        </p:nvSpPr>
        <p:spPr/>
        <p:txBody>
          <a:bodyPr/>
          <a:lstStyle/>
          <a:p>
            <a:fld id="{9BB23640-A866-9247-AAEA-66B177433A58}" type="slidenum">
              <a:rPr lang="en-US" smtClean="0"/>
              <a:t>‹#›</a:t>
            </a:fld>
            <a:endParaRPr lang="en-US"/>
          </a:p>
        </p:txBody>
      </p:sp>
    </p:spTree>
    <p:extLst>
      <p:ext uri="{BB962C8B-B14F-4D97-AF65-F5344CB8AC3E}">
        <p14:creationId xmlns:p14="http://schemas.microsoft.com/office/powerpoint/2010/main" val="295352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3B4B5-1437-5847-8C42-D091A33097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645463-4261-5C41-9DEF-8FFEC16063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701C7C-7F9E-7F4C-B160-BA52F30224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819A62-F95E-BC41-97F4-76DCCAA9E1E0}"/>
              </a:ext>
            </a:extLst>
          </p:cNvPr>
          <p:cNvSpPr>
            <a:spLocks noGrp="1"/>
          </p:cNvSpPr>
          <p:nvPr>
            <p:ph type="dt" sz="half" idx="10"/>
          </p:nvPr>
        </p:nvSpPr>
        <p:spPr/>
        <p:txBody>
          <a:bodyPr/>
          <a:lstStyle/>
          <a:p>
            <a:fld id="{1B08288C-251E-F146-831E-E3BD8BE617E6}" type="datetimeFigureOut">
              <a:rPr lang="en-US" smtClean="0"/>
              <a:t>10/23/17</a:t>
            </a:fld>
            <a:endParaRPr lang="en-US"/>
          </a:p>
        </p:txBody>
      </p:sp>
      <p:sp>
        <p:nvSpPr>
          <p:cNvPr id="6" name="Footer Placeholder 5">
            <a:extLst>
              <a:ext uri="{FF2B5EF4-FFF2-40B4-BE49-F238E27FC236}">
                <a16:creationId xmlns:a16="http://schemas.microsoft.com/office/drawing/2014/main" id="{7D2905D3-EBE9-1846-A6A2-CE760C64B0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021D9B-E87F-0440-BADA-8E5F7B4EE9ED}"/>
              </a:ext>
            </a:extLst>
          </p:cNvPr>
          <p:cNvSpPr>
            <a:spLocks noGrp="1"/>
          </p:cNvSpPr>
          <p:nvPr>
            <p:ph type="sldNum" sz="quarter" idx="12"/>
          </p:nvPr>
        </p:nvSpPr>
        <p:spPr/>
        <p:txBody>
          <a:bodyPr/>
          <a:lstStyle/>
          <a:p>
            <a:fld id="{9BB23640-A866-9247-AAEA-66B177433A58}" type="slidenum">
              <a:rPr lang="en-US" smtClean="0"/>
              <a:t>‹#›</a:t>
            </a:fld>
            <a:endParaRPr lang="en-US"/>
          </a:p>
        </p:txBody>
      </p:sp>
    </p:spTree>
    <p:extLst>
      <p:ext uri="{BB962C8B-B14F-4D97-AF65-F5344CB8AC3E}">
        <p14:creationId xmlns:p14="http://schemas.microsoft.com/office/powerpoint/2010/main" val="2597034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61D94-9F81-CA4A-A189-534397582B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1F2C73-27EF-7341-81C2-2DF3E3D05C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9E541B-C78B-F74A-A802-F37703091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179A0A-206E-994C-B24E-56547CE1FD72}"/>
              </a:ext>
            </a:extLst>
          </p:cNvPr>
          <p:cNvSpPr>
            <a:spLocks noGrp="1"/>
          </p:cNvSpPr>
          <p:nvPr>
            <p:ph type="dt" sz="half" idx="10"/>
          </p:nvPr>
        </p:nvSpPr>
        <p:spPr/>
        <p:txBody>
          <a:bodyPr/>
          <a:lstStyle/>
          <a:p>
            <a:fld id="{1B08288C-251E-F146-831E-E3BD8BE617E6}" type="datetimeFigureOut">
              <a:rPr lang="en-US" smtClean="0"/>
              <a:t>10/23/17</a:t>
            </a:fld>
            <a:endParaRPr lang="en-US"/>
          </a:p>
        </p:txBody>
      </p:sp>
      <p:sp>
        <p:nvSpPr>
          <p:cNvPr id="6" name="Footer Placeholder 5">
            <a:extLst>
              <a:ext uri="{FF2B5EF4-FFF2-40B4-BE49-F238E27FC236}">
                <a16:creationId xmlns:a16="http://schemas.microsoft.com/office/drawing/2014/main" id="{F01F23DE-780D-3343-BE2E-5537837544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3B4EC3-E5A3-914C-9F90-52A7FFDBD9D9}"/>
              </a:ext>
            </a:extLst>
          </p:cNvPr>
          <p:cNvSpPr>
            <a:spLocks noGrp="1"/>
          </p:cNvSpPr>
          <p:nvPr>
            <p:ph type="sldNum" sz="quarter" idx="12"/>
          </p:nvPr>
        </p:nvSpPr>
        <p:spPr/>
        <p:txBody>
          <a:bodyPr/>
          <a:lstStyle/>
          <a:p>
            <a:fld id="{9BB23640-A866-9247-AAEA-66B177433A58}" type="slidenum">
              <a:rPr lang="en-US" smtClean="0"/>
              <a:t>‹#›</a:t>
            </a:fld>
            <a:endParaRPr lang="en-US"/>
          </a:p>
        </p:txBody>
      </p:sp>
    </p:spTree>
    <p:extLst>
      <p:ext uri="{BB962C8B-B14F-4D97-AF65-F5344CB8AC3E}">
        <p14:creationId xmlns:p14="http://schemas.microsoft.com/office/powerpoint/2010/main" val="561035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987D0A-244A-D242-B6DF-83847F710A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545118-C8A5-0C4F-B6FF-8B12609733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B94E87-D865-014F-9F6F-F4581CDD03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08288C-251E-F146-831E-E3BD8BE617E6}" type="datetimeFigureOut">
              <a:rPr lang="en-US" smtClean="0"/>
              <a:t>10/23/17</a:t>
            </a:fld>
            <a:endParaRPr lang="en-US"/>
          </a:p>
        </p:txBody>
      </p:sp>
      <p:sp>
        <p:nvSpPr>
          <p:cNvPr id="5" name="Footer Placeholder 4">
            <a:extLst>
              <a:ext uri="{FF2B5EF4-FFF2-40B4-BE49-F238E27FC236}">
                <a16:creationId xmlns:a16="http://schemas.microsoft.com/office/drawing/2014/main" id="{C03FEED8-2010-0848-9057-67553FDAE2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CD9D75-0A7C-7D41-86CA-6448899EF7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23640-A866-9247-AAEA-66B177433A58}" type="slidenum">
              <a:rPr lang="en-US" smtClean="0"/>
              <a:t>‹#›</a:t>
            </a:fld>
            <a:endParaRPr lang="en-US"/>
          </a:p>
        </p:txBody>
      </p:sp>
    </p:spTree>
    <p:extLst>
      <p:ext uri="{BB962C8B-B14F-4D97-AF65-F5344CB8AC3E}">
        <p14:creationId xmlns:p14="http://schemas.microsoft.com/office/powerpoint/2010/main" val="3341815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E3CA4-F1E9-8F42-9AC8-FB83671A8CA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E71BE47-3CA8-0E42-A3B9-59E9E98D9AE1}"/>
              </a:ext>
            </a:extLst>
          </p:cNvPr>
          <p:cNvSpPr>
            <a:spLocks noGrp="1"/>
          </p:cNvSpPr>
          <p:nvPr>
            <p:ph type="subTitle" idx="1"/>
          </p:nvPr>
        </p:nvSpPr>
        <p:spPr/>
        <p:txBody>
          <a:bodyPr/>
          <a:lstStyle/>
          <a:p>
            <a:endParaRPr lang="en-US"/>
          </a:p>
        </p:txBody>
      </p:sp>
      <p:pic>
        <p:nvPicPr>
          <p:cNvPr id="4" name="Picture 4">
            <a:extLst>
              <a:ext uri="{FF2B5EF4-FFF2-40B4-BE49-F238E27FC236}">
                <a16:creationId xmlns:a16="http://schemas.microsoft.com/office/drawing/2014/main" id="{C8CC2B0B-4847-7743-B4F7-044B73ADB2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TextBox 5">
            <a:extLst>
              <a:ext uri="{FF2B5EF4-FFF2-40B4-BE49-F238E27FC236}">
                <a16:creationId xmlns:a16="http://schemas.microsoft.com/office/drawing/2014/main" id="{188028F7-894D-C649-B696-07F27DB90A39}"/>
              </a:ext>
            </a:extLst>
          </p:cNvPr>
          <p:cNvSpPr txBox="1"/>
          <p:nvPr/>
        </p:nvSpPr>
        <p:spPr>
          <a:xfrm>
            <a:off x="51928" y="0"/>
            <a:ext cx="5837147" cy="4247317"/>
          </a:xfrm>
          <a:prstGeom prst="rect">
            <a:avLst/>
          </a:prstGeom>
          <a:noFill/>
          <a:ln>
            <a:noFill/>
          </a:ln>
        </p:spPr>
        <p:txBody>
          <a:bodyPr wrap="square" rtlCol="0">
            <a:spAutoFit/>
          </a:bodyPr>
          <a:lstStyle/>
          <a:p>
            <a:pPr algn="l"/>
            <a:r>
              <a:rPr lang="en-US" sz="9000" b="1" dirty="0">
                <a:latin typeface="Browallia New" panose="020B0604020202020204" pitchFamily="34" charset="-34"/>
                <a:cs typeface="Browallia New" panose="020B0604020202020204" pitchFamily="34" charset="-34"/>
              </a:rPr>
              <a:t>WOMEN’S MARCH ON WASHINGTON </a:t>
            </a:r>
          </a:p>
        </p:txBody>
      </p:sp>
      <p:sp>
        <p:nvSpPr>
          <p:cNvPr id="9" name="TextBox 8">
            <a:extLst>
              <a:ext uri="{FF2B5EF4-FFF2-40B4-BE49-F238E27FC236}">
                <a16:creationId xmlns:a16="http://schemas.microsoft.com/office/drawing/2014/main" id="{13610985-AB6B-AC42-B0BE-20BBB49E6B22}"/>
              </a:ext>
            </a:extLst>
          </p:cNvPr>
          <p:cNvSpPr txBox="1"/>
          <p:nvPr/>
        </p:nvSpPr>
        <p:spPr>
          <a:xfrm>
            <a:off x="234327" y="4068281"/>
            <a:ext cx="2893005" cy="723275"/>
          </a:xfrm>
          <a:prstGeom prst="rect">
            <a:avLst/>
          </a:prstGeom>
          <a:noFill/>
        </p:spPr>
        <p:txBody>
          <a:bodyPr wrap="square" rtlCol="0">
            <a:spAutoFit/>
          </a:bodyPr>
          <a:lstStyle/>
          <a:p>
            <a:pPr algn="l"/>
            <a:r>
              <a:rPr lang="en-US" sz="4100" b="1" dirty="0">
                <a:latin typeface="Browallia New" panose="020B0604020202020204" pitchFamily="34" charset="-34"/>
                <a:cs typeface="Browallia New" panose="020B0604020202020204" pitchFamily="34" charset="-34"/>
              </a:rPr>
              <a:t>By Kira Wheeler</a:t>
            </a:r>
          </a:p>
        </p:txBody>
      </p:sp>
      <p:pic>
        <p:nvPicPr>
          <p:cNvPr id="11" name="Picture 11">
            <a:extLst>
              <a:ext uri="{FF2B5EF4-FFF2-40B4-BE49-F238E27FC236}">
                <a16:creationId xmlns:a16="http://schemas.microsoft.com/office/drawing/2014/main" id="{52F3C33E-B3B2-2245-8BBB-D033DD8D4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6547" y="0"/>
            <a:ext cx="6723525" cy="6857999"/>
          </a:xfrm>
          <a:prstGeom prst="rect">
            <a:avLst/>
          </a:prstGeom>
        </p:spPr>
      </p:pic>
    </p:spTree>
    <p:extLst>
      <p:ext uri="{BB962C8B-B14F-4D97-AF65-F5344CB8AC3E}">
        <p14:creationId xmlns:p14="http://schemas.microsoft.com/office/powerpoint/2010/main" val="1116943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743A8-9653-C04C-82B9-94AE414A1EBC}"/>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715D8DA0-6B0B-CD4D-93C1-0B30E1DE06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984" y="16014"/>
            <a:ext cx="13168184" cy="6858000"/>
          </a:xfrm>
          <a:prstGeom prst="rect">
            <a:avLst/>
          </a:prstGeom>
        </p:spPr>
      </p:pic>
      <p:sp>
        <p:nvSpPr>
          <p:cNvPr id="6" name="TextBox 5">
            <a:extLst>
              <a:ext uri="{FF2B5EF4-FFF2-40B4-BE49-F238E27FC236}">
                <a16:creationId xmlns:a16="http://schemas.microsoft.com/office/drawing/2014/main" id="{8690FE2D-BEE7-FB4A-9AA7-2B655567038D}"/>
              </a:ext>
            </a:extLst>
          </p:cNvPr>
          <p:cNvSpPr txBox="1"/>
          <p:nvPr/>
        </p:nvSpPr>
        <p:spPr>
          <a:xfrm>
            <a:off x="7491284" y="277693"/>
            <a:ext cx="5958016" cy="892552"/>
          </a:xfrm>
          <a:prstGeom prst="rect">
            <a:avLst/>
          </a:prstGeom>
          <a:noFill/>
        </p:spPr>
        <p:txBody>
          <a:bodyPr wrap="square" rtlCol="0">
            <a:spAutoFit/>
          </a:bodyPr>
          <a:lstStyle/>
          <a:p>
            <a:pPr algn="l"/>
            <a:r>
              <a:rPr lang="en-US" sz="5200" b="1" dirty="0">
                <a:latin typeface="Browallia New" panose="020B0604020202020204" pitchFamily="34" charset="-34"/>
                <a:cs typeface="Browallia New" panose="020B0604020202020204" pitchFamily="34" charset="-34"/>
              </a:rPr>
              <a:t>WHEN AND WHERE:</a:t>
            </a:r>
          </a:p>
        </p:txBody>
      </p:sp>
      <p:sp>
        <p:nvSpPr>
          <p:cNvPr id="9" name="TextBox 8">
            <a:extLst>
              <a:ext uri="{FF2B5EF4-FFF2-40B4-BE49-F238E27FC236}">
                <a16:creationId xmlns:a16="http://schemas.microsoft.com/office/drawing/2014/main" id="{505843AD-F7CF-ED41-8BD2-34E483DD7627}"/>
              </a:ext>
            </a:extLst>
          </p:cNvPr>
          <p:cNvSpPr txBox="1"/>
          <p:nvPr/>
        </p:nvSpPr>
        <p:spPr>
          <a:xfrm>
            <a:off x="7760044" y="1170245"/>
            <a:ext cx="5119816" cy="4108817"/>
          </a:xfrm>
          <a:prstGeom prst="rect">
            <a:avLst/>
          </a:prstGeom>
          <a:noFill/>
        </p:spPr>
        <p:txBody>
          <a:bodyPr wrap="square" rtlCol="0">
            <a:spAutoFit/>
          </a:bodyPr>
          <a:lstStyle/>
          <a:p>
            <a:pPr algn="l"/>
            <a:r>
              <a:rPr lang="en-US" sz="2900" dirty="0">
                <a:latin typeface="Browallia New" panose="020B0604020202020204" pitchFamily="34" charset="-34"/>
                <a:cs typeface="Browallia New" panose="020B0604020202020204" pitchFamily="34" charset="-34"/>
              </a:rPr>
              <a:t>The main women’s march took place in Washington DC on January 21, 2017. However, there were around 680 other marches in the US alone. Each of the fifty states had at least one march and the New York City and the Los Angeles march had numbers comparable to the DC march. Worldwide, there were 137 marches in 56 countries. </a:t>
            </a:r>
          </a:p>
        </p:txBody>
      </p:sp>
      <p:pic>
        <p:nvPicPr>
          <p:cNvPr id="16" name="Picture 16">
            <a:extLst>
              <a:ext uri="{FF2B5EF4-FFF2-40B4-BE49-F238E27FC236}">
                <a16:creationId xmlns:a16="http://schemas.microsoft.com/office/drawing/2014/main" id="{048644FA-2761-7049-B271-53EF0E6B49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84" y="16014"/>
            <a:ext cx="7278708" cy="6841985"/>
          </a:xfrm>
          <a:prstGeom prst="rect">
            <a:avLst/>
          </a:prstGeom>
        </p:spPr>
      </p:pic>
    </p:spTree>
    <p:extLst>
      <p:ext uri="{BB962C8B-B14F-4D97-AF65-F5344CB8AC3E}">
        <p14:creationId xmlns:p14="http://schemas.microsoft.com/office/powerpoint/2010/main" val="2723357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124F1-4EAB-3C49-A661-796B7213398F}"/>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587B16F1-CED4-1D41-95BE-10D3D82CB5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18706" cy="6858000"/>
          </a:xfrm>
          <a:prstGeom prst="rect">
            <a:avLst/>
          </a:prstGeom>
        </p:spPr>
      </p:pic>
      <p:sp>
        <p:nvSpPr>
          <p:cNvPr id="6" name="TextBox 5">
            <a:extLst>
              <a:ext uri="{FF2B5EF4-FFF2-40B4-BE49-F238E27FC236}">
                <a16:creationId xmlns:a16="http://schemas.microsoft.com/office/drawing/2014/main" id="{C7A64BBD-FCBF-BD4C-81C4-6EA389D00ADB}"/>
              </a:ext>
            </a:extLst>
          </p:cNvPr>
          <p:cNvSpPr txBox="1"/>
          <p:nvPr/>
        </p:nvSpPr>
        <p:spPr>
          <a:xfrm>
            <a:off x="838200" y="581630"/>
            <a:ext cx="4094949" cy="892552"/>
          </a:xfrm>
          <a:prstGeom prst="rect">
            <a:avLst/>
          </a:prstGeom>
          <a:noFill/>
        </p:spPr>
        <p:txBody>
          <a:bodyPr wrap="square" rtlCol="0">
            <a:spAutoFit/>
          </a:bodyPr>
          <a:lstStyle/>
          <a:p>
            <a:pPr algn="l"/>
            <a:r>
              <a:rPr lang="en-US" sz="5200" b="1" dirty="0">
                <a:latin typeface="Browallia New" panose="020B0604020202020204" pitchFamily="34" charset="-34"/>
                <a:cs typeface="Browallia New" panose="020B0604020202020204" pitchFamily="34" charset="-34"/>
              </a:rPr>
              <a:t>WHAT AND WHY:</a:t>
            </a:r>
          </a:p>
        </p:txBody>
      </p:sp>
      <p:sp>
        <p:nvSpPr>
          <p:cNvPr id="7" name="TextBox 6">
            <a:extLst>
              <a:ext uri="{FF2B5EF4-FFF2-40B4-BE49-F238E27FC236}">
                <a16:creationId xmlns:a16="http://schemas.microsoft.com/office/drawing/2014/main" id="{BAAF352B-2A12-5F43-8A21-D46489B47638}"/>
              </a:ext>
            </a:extLst>
          </p:cNvPr>
          <p:cNvSpPr txBox="1"/>
          <p:nvPr/>
        </p:nvSpPr>
        <p:spPr>
          <a:xfrm>
            <a:off x="1202038" y="1474182"/>
            <a:ext cx="4893962" cy="4108817"/>
          </a:xfrm>
          <a:prstGeom prst="rect">
            <a:avLst/>
          </a:prstGeom>
          <a:noFill/>
        </p:spPr>
        <p:txBody>
          <a:bodyPr wrap="square" rtlCol="0">
            <a:spAutoFit/>
          </a:bodyPr>
          <a:lstStyle/>
          <a:p>
            <a:pPr algn="l"/>
            <a:r>
              <a:rPr lang="en-US" sz="2900" dirty="0">
                <a:latin typeface="Browallia New" panose="020B0604020202020204" pitchFamily="34" charset="-34"/>
                <a:cs typeface="Browallia New" panose="020B0604020202020204" pitchFamily="34" charset="-34"/>
              </a:rPr>
              <a:t>The women’s march on Washington was a gathering of pro feminist, equal rights advocates. Most of the protests were aimed at Donald Trump and his then position as president. Some people also protested for ending violence, reproductive rights, LGBTQIA+ rights, workers rights, civil rights, disability rights, immigrant rights, and environmental justice.  </a:t>
            </a:r>
          </a:p>
        </p:txBody>
      </p:sp>
      <p:pic>
        <p:nvPicPr>
          <p:cNvPr id="10" name="Picture 10">
            <a:extLst>
              <a:ext uri="{FF2B5EF4-FFF2-40B4-BE49-F238E27FC236}">
                <a16:creationId xmlns:a16="http://schemas.microsoft.com/office/drawing/2014/main" id="{63416B7C-1829-1342-900A-F56A9CF763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9838" y="581630"/>
            <a:ext cx="5172996" cy="5155750"/>
          </a:xfrm>
          <a:prstGeom prst="rect">
            <a:avLst/>
          </a:prstGeom>
        </p:spPr>
      </p:pic>
    </p:spTree>
    <p:extLst>
      <p:ext uri="{BB962C8B-B14F-4D97-AF65-F5344CB8AC3E}">
        <p14:creationId xmlns:p14="http://schemas.microsoft.com/office/powerpoint/2010/main" val="2837671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87254-8AB6-1544-8816-090572A00026}"/>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62974749-F6AD-C148-8714-AD4FDC934F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43" y="18686"/>
            <a:ext cx="12191999" cy="6858000"/>
          </a:xfrm>
          <a:prstGeom prst="rect">
            <a:avLst/>
          </a:prstGeom>
        </p:spPr>
      </p:pic>
      <p:sp>
        <p:nvSpPr>
          <p:cNvPr id="7" name="TextBox 6">
            <a:extLst>
              <a:ext uri="{FF2B5EF4-FFF2-40B4-BE49-F238E27FC236}">
                <a16:creationId xmlns:a16="http://schemas.microsoft.com/office/drawing/2014/main" id="{5EECCA97-FB43-514C-B8FA-E3572D61849A}"/>
              </a:ext>
            </a:extLst>
          </p:cNvPr>
          <p:cNvSpPr txBox="1"/>
          <p:nvPr/>
        </p:nvSpPr>
        <p:spPr>
          <a:xfrm>
            <a:off x="6095999" y="365125"/>
            <a:ext cx="4524455" cy="892552"/>
          </a:xfrm>
          <a:prstGeom prst="rect">
            <a:avLst/>
          </a:prstGeom>
          <a:noFill/>
        </p:spPr>
        <p:txBody>
          <a:bodyPr wrap="square" rtlCol="0">
            <a:spAutoFit/>
          </a:bodyPr>
          <a:lstStyle/>
          <a:p>
            <a:pPr algn="l"/>
            <a:r>
              <a:rPr lang="en-US" sz="5200" b="1" dirty="0">
                <a:latin typeface="Browallia New" panose="020B0604020202020204" pitchFamily="34" charset="-34"/>
                <a:cs typeface="Browallia New" panose="020B0604020202020204" pitchFamily="34" charset="-34"/>
              </a:rPr>
              <a:t>WHO AND HOW:</a:t>
            </a:r>
          </a:p>
        </p:txBody>
      </p:sp>
      <p:sp>
        <p:nvSpPr>
          <p:cNvPr id="8" name="TextBox 7">
            <a:extLst>
              <a:ext uri="{FF2B5EF4-FFF2-40B4-BE49-F238E27FC236}">
                <a16:creationId xmlns:a16="http://schemas.microsoft.com/office/drawing/2014/main" id="{25DF64C8-D53E-6D44-8368-E0E4825DD9EC}"/>
              </a:ext>
            </a:extLst>
          </p:cNvPr>
          <p:cNvSpPr txBox="1"/>
          <p:nvPr/>
        </p:nvSpPr>
        <p:spPr>
          <a:xfrm>
            <a:off x="6417186" y="1257677"/>
            <a:ext cx="5280544" cy="4555093"/>
          </a:xfrm>
          <a:prstGeom prst="rect">
            <a:avLst/>
          </a:prstGeom>
          <a:noFill/>
        </p:spPr>
        <p:txBody>
          <a:bodyPr wrap="square" rtlCol="0">
            <a:spAutoFit/>
          </a:bodyPr>
          <a:lstStyle/>
          <a:p>
            <a:pPr algn="l"/>
            <a:r>
              <a:rPr lang="en-US" sz="2900" dirty="0">
                <a:latin typeface="Browallia New" panose="020B0604020202020204" pitchFamily="34" charset="-34"/>
                <a:cs typeface="Browallia New" panose="020B0604020202020204" pitchFamily="34" charset="-34"/>
              </a:rPr>
              <a:t>The Women’s March on Washington was originally a Facebook post. But, with the help of co-presidents Tamika D. Mallory and Bob Bland, it soon grew into an international sensation with over 400,000 attending the march in Washington and even more in other cities. Some celebrities like Scarlett Johansson, Alicia Keys, and Miley Cyrus even participated in various marches across the country. </a:t>
            </a:r>
          </a:p>
        </p:txBody>
      </p:sp>
      <p:pic>
        <p:nvPicPr>
          <p:cNvPr id="13" name="Picture 13">
            <a:extLst>
              <a:ext uri="{FF2B5EF4-FFF2-40B4-BE49-F238E27FC236}">
                <a16:creationId xmlns:a16="http://schemas.microsoft.com/office/drawing/2014/main" id="{F0E3C655-9F52-FF48-B962-E5BC0585DF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43" y="18686"/>
            <a:ext cx="5729326" cy="6820627"/>
          </a:xfrm>
          <a:prstGeom prst="rect">
            <a:avLst/>
          </a:prstGeom>
        </p:spPr>
      </p:pic>
    </p:spTree>
    <p:extLst>
      <p:ext uri="{BB962C8B-B14F-4D97-AF65-F5344CB8AC3E}">
        <p14:creationId xmlns:p14="http://schemas.microsoft.com/office/powerpoint/2010/main" val="2635124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56541-F6FB-E042-A8E7-7C9A333AB46C}"/>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F6B7DB16-CD04-CD4E-A52A-CC2A7DFC83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6" name="TextBox 5">
            <a:extLst>
              <a:ext uri="{FF2B5EF4-FFF2-40B4-BE49-F238E27FC236}">
                <a16:creationId xmlns:a16="http://schemas.microsoft.com/office/drawing/2014/main" id="{F540FEDE-07D4-DF4F-BDF9-2B0E288FF4AB}"/>
              </a:ext>
            </a:extLst>
          </p:cNvPr>
          <p:cNvSpPr txBox="1"/>
          <p:nvPr/>
        </p:nvSpPr>
        <p:spPr>
          <a:xfrm>
            <a:off x="372760" y="365125"/>
            <a:ext cx="4329671" cy="892552"/>
          </a:xfrm>
          <a:prstGeom prst="rect">
            <a:avLst/>
          </a:prstGeom>
          <a:noFill/>
        </p:spPr>
        <p:txBody>
          <a:bodyPr wrap="square" rtlCol="0">
            <a:spAutoFit/>
          </a:bodyPr>
          <a:lstStyle/>
          <a:p>
            <a:pPr algn="l"/>
            <a:r>
              <a:rPr lang="en-US" sz="5200" b="1" dirty="0">
                <a:latin typeface="Browallia New" panose="020B0604020202020204" pitchFamily="34" charset="-34"/>
                <a:cs typeface="Browallia New" panose="020B0604020202020204" pitchFamily="34" charset="-34"/>
              </a:rPr>
              <a:t>HATS AND SIGNS:</a:t>
            </a:r>
          </a:p>
        </p:txBody>
      </p:sp>
      <p:sp>
        <p:nvSpPr>
          <p:cNvPr id="8" name="TextBox 7">
            <a:extLst>
              <a:ext uri="{FF2B5EF4-FFF2-40B4-BE49-F238E27FC236}">
                <a16:creationId xmlns:a16="http://schemas.microsoft.com/office/drawing/2014/main" id="{3BEA7907-BC26-3D48-9191-51BC5923863C}"/>
              </a:ext>
            </a:extLst>
          </p:cNvPr>
          <p:cNvSpPr txBox="1"/>
          <p:nvPr/>
        </p:nvSpPr>
        <p:spPr>
          <a:xfrm>
            <a:off x="838199" y="1257677"/>
            <a:ext cx="4236991" cy="3662541"/>
          </a:xfrm>
          <a:prstGeom prst="rect">
            <a:avLst/>
          </a:prstGeom>
          <a:noFill/>
        </p:spPr>
        <p:txBody>
          <a:bodyPr wrap="square" rtlCol="0">
            <a:spAutoFit/>
          </a:bodyPr>
          <a:lstStyle/>
          <a:p>
            <a:pPr algn="l"/>
            <a:r>
              <a:rPr lang="en-US" sz="2900" dirty="0">
                <a:latin typeface="Browallia New" panose="020B0604020202020204" pitchFamily="34" charset="-34"/>
                <a:cs typeface="Browallia New" panose="020B0604020202020204" pitchFamily="34" charset="-34"/>
              </a:rPr>
              <a:t>“Pussy hats” and protest signs were a big part of the Women’s March on Washington. During the protest, many people wore pink knitted beanies called “pussy hats” as a sign of solidarity. Many people also made signs with powerful messages and images on them. </a:t>
            </a:r>
          </a:p>
        </p:txBody>
      </p:sp>
      <p:pic>
        <p:nvPicPr>
          <p:cNvPr id="10" name="Picture 10">
            <a:extLst>
              <a:ext uri="{FF2B5EF4-FFF2-40B4-BE49-F238E27FC236}">
                <a16:creationId xmlns:a16="http://schemas.microsoft.com/office/drawing/2014/main" id="{4EAAE0C1-6BAF-5A42-A65D-03DC54B746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8899" y="0"/>
            <a:ext cx="6773101" cy="6840836"/>
          </a:xfrm>
          <a:prstGeom prst="rect">
            <a:avLst/>
          </a:prstGeom>
        </p:spPr>
      </p:pic>
    </p:spTree>
    <p:extLst>
      <p:ext uri="{BB962C8B-B14F-4D97-AF65-F5344CB8AC3E}">
        <p14:creationId xmlns:p14="http://schemas.microsoft.com/office/powerpoint/2010/main" val="92744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B6A11-B639-E743-B1C1-49E7398CA4BF}"/>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8806D42A-E7B5-7646-8D80-49B9F15C5C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8">
            <a:extLst>
              <a:ext uri="{FF2B5EF4-FFF2-40B4-BE49-F238E27FC236}">
                <a16:creationId xmlns:a16="http://schemas.microsoft.com/office/drawing/2014/main" id="{F511FDBC-852B-BB46-901A-D373096F54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9079"/>
            <a:ext cx="12192000" cy="6339842"/>
          </a:xfrm>
          <a:prstGeom prst="rect">
            <a:avLst/>
          </a:prstGeom>
        </p:spPr>
      </p:pic>
      <p:pic>
        <p:nvPicPr>
          <p:cNvPr id="10" name="Picture 10">
            <a:extLst>
              <a:ext uri="{FF2B5EF4-FFF2-40B4-BE49-F238E27FC236}">
                <a16:creationId xmlns:a16="http://schemas.microsoft.com/office/drawing/2014/main" id="{2223B393-D305-384F-A11B-99876DA22E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5341" y="609443"/>
            <a:ext cx="5252481" cy="5275250"/>
          </a:xfrm>
          <a:prstGeom prst="rect">
            <a:avLst/>
          </a:prstGeom>
        </p:spPr>
      </p:pic>
      <p:sp>
        <p:nvSpPr>
          <p:cNvPr id="6" name="TextBox 5">
            <a:extLst>
              <a:ext uri="{FF2B5EF4-FFF2-40B4-BE49-F238E27FC236}">
                <a16:creationId xmlns:a16="http://schemas.microsoft.com/office/drawing/2014/main" id="{104D7A63-26B3-2B4F-B17F-7CCACF1DF026}"/>
              </a:ext>
            </a:extLst>
          </p:cNvPr>
          <p:cNvSpPr txBox="1"/>
          <p:nvPr/>
        </p:nvSpPr>
        <p:spPr>
          <a:xfrm>
            <a:off x="4085624" y="437048"/>
            <a:ext cx="4020752" cy="892552"/>
          </a:xfrm>
          <a:prstGeom prst="rect">
            <a:avLst/>
          </a:prstGeom>
          <a:noFill/>
        </p:spPr>
        <p:txBody>
          <a:bodyPr wrap="square" rtlCol="0">
            <a:spAutoFit/>
          </a:bodyPr>
          <a:lstStyle/>
          <a:p>
            <a:pPr algn="l"/>
            <a:r>
              <a:rPr lang="en-US" sz="5200" b="1" i="1" dirty="0">
                <a:latin typeface="Browallia New" panose="020B0604020202020204" pitchFamily="34" charset="-34"/>
                <a:cs typeface="Browallia New" panose="020B0604020202020204" pitchFamily="34" charset="-34"/>
              </a:rPr>
              <a:t>ANIMAL FARM</a:t>
            </a:r>
            <a:r>
              <a:rPr lang="en-US" sz="5200" b="1" dirty="0">
                <a:latin typeface="Browallia New" panose="020B0604020202020204" pitchFamily="34" charset="-34"/>
                <a:cs typeface="Browallia New" panose="020B0604020202020204" pitchFamily="34" charset="-34"/>
              </a:rPr>
              <a:t>:</a:t>
            </a:r>
            <a:endParaRPr lang="en-US" sz="5200" b="1" i="1" dirty="0">
              <a:latin typeface="Browallia New" panose="020B0604020202020204" pitchFamily="34" charset="-34"/>
              <a:cs typeface="Browallia New" panose="020B0604020202020204" pitchFamily="34" charset="-34"/>
            </a:endParaRPr>
          </a:p>
        </p:txBody>
      </p:sp>
      <p:sp>
        <p:nvSpPr>
          <p:cNvPr id="7" name="TextBox 6">
            <a:extLst>
              <a:ext uri="{FF2B5EF4-FFF2-40B4-BE49-F238E27FC236}">
                <a16:creationId xmlns:a16="http://schemas.microsoft.com/office/drawing/2014/main" id="{6173E5EA-4E3D-FB4D-AF4C-EC890CBBB1DC}"/>
              </a:ext>
            </a:extLst>
          </p:cNvPr>
          <p:cNvSpPr txBox="1"/>
          <p:nvPr/>
        </p:nvSpPr>
        <p:spPr>
          <a:xfrm>
            <a:off x="3614178" y="1329600"/>
            <a:ext cx="4963644" cy="4555093"/>
          </a:xfrm>
          <a:prstGeom prst="rect">
            <a:avLst/>
          </a:prstGeom>
          <a:noFill/>
        </p:spPr>
        <p:txBody>
          <a:bodyPr wrap="square" rtlCol="0">
            <a:spAutoFit/>
          </a:bodyPr>
          <a:lstStyle/>
          <a:p>
            <a:pPr algn="l"/>
            <a:r>
              <a:rPr lang="en-US" sz="2900" b="1" dirty="0">
                <a:latin typeface="Browallia New" panose="020B0604020202020204" pitchFamily="34" charset="-34"/>
                <a:cs typeface="Browallia New" panose="020B0604020202020204" pitchFamily="34" charset="-34"/>
              </a:rPr>
              <a:t>In </a:t>
            </a:r>
            <a:r>
              <a:rPr lang="en-US" sz="2900" b="1" i="1" dirty="0">
                <a:latin typeface="Browallia New" panose="020B0604020202020204" pitchFamily="34" charset="-34"/>
                <a:cs typeface="Browallia New" panose="020B0604020202020204" pitchFamily="34" charset="-34"/>
              </a:rPr>
              <a:t>Animal Farm </a:t>
            </a:r>
            <a:r>
              <a:rPr lang="en-US" sz="2900" b="1" dirty="0">
                <a:latin typeface="Browallia New" panose="020B0604020202020204" pitchFamily="34" charset="-34"/>
                <a:cs typeface="Browallia New" panose="020B0604020202020204" pitchFamily="34" charset="-34"/>
              </a:rPr>
              <a:t>by George Orwell</a:t>
            </a:r>
            <a:r>
              <a:rPr lang="en-US" sz="2900" b="1" i="1" dirty="0">
                <a:latin typeface="Browallia New" panose="020B0604020202020204" pitchFamily="34" charset="-34"/>
                <a:cs typeface="Browallia New" panose="020B0604020202020204" pitchFamily="34" charset="-34"/>
              </a:rPr>
              <a:t>, </a:t>
            </a:r>
            <a:r>
              <a:rPr lang="en-US" sz="2900" b="1" dirty="0">
                <a:latin typeface="Browallia New" panose="020B0604020202020204" pitchFamily="34" charset="-34"/>
                <a:cs typeface="Browallia New" panose="020B0604020202020204" pitchFamily="34" charset="-34"/>
              </a:rPr>
              <a:t>the animals revolt because they feel that the farmer, Mr. Jones, has been running the farm unfairly and the animals feel they could have it better. One reason for the Women’s March on Washington is because the women did not feel listened to by the government and felt oppressed. Mr. Jones is to the animals as society and the government are to the women.</a:t>
            </a:r>
          </a:p>
        </p:txBody>
      </p:sp>
    </p:spTree>
    <p:extLst>
      <p:ext uri="{BB962C8B-B14F-4D97-AF65-F5344CB8AC3E}">
        <p14:creationId xmlns:p14="http://schemas.microsoft.com/office/powerpoint/2010/main" val="2321280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5</cp:revision>
  <dcterms:modified xsi:type="dcterms:W3CDTF">2017-10-23T09:54:23Z</dcterms:modified>
</cp:coreProperties>
</file>